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0"/>
  </p:notesMasterIdLst>
  <p:sldIdLst>
    <p:sldId id="256" r:id="rId2"/>
    <p:sldId id="296" r:id="rId3"/>
    <p:sldId id="257" r:id="rId4"/>
    <p:sldId id="258" r:id="rId5"/>
    <p:sldId id="259" r:id="rId6"/>
    <p:sldId id="260" r:id="rId7"/>
    <p:sldId id="263" r:id="rId8"/>
    <p:sldId id="265" r:id="rId9"/>
    <p:sldId id="266" r:id="rId10"/>
    <p:sldId id="297" r:id="rId11"/>
    <p:sldId id="311" r:id="rId12"/>
    <p:sldId id="270" r:id="rId13"/>
    <p:sldId id="302" r:id="rId14"/>
    <p:sldId id="273" r:id="rId15"/>
    <p:sldId id="303" r:id="rId16"/>
    <p:sldId id="275" r:id="rId17"/>
    <p:sldId id="299" r:id="rId18"/>
    <p:sldId id="304" r:id="rId19"/>
    <p:sldId id="305" r:id="rId20"/>
    <p:sldId id="306" r:id="rId21"/>
    <p:sldId id="307" r:id="rId22"/>
    <p:sldId id="308" r:id="rId23"/>
    <p:sldId id="309" r:id="rId24"/>
    <p:sldId id="310" r:id="rId25"/>
    <p:sldId id="312" r:id="rId26"/>
    <p:sldId id="313" r:id="rId27"/>
    <p:sldId id="314" r:id="rId28"/>
    <p:sldId id="315" r:id="rId29"/>
  </p:sldIdLst>
  <p:sldSz cx="9144000" cy="6858000" type="screen4x3"/>
  <p:notesSz cx="6858000" cy="9144000"/>
  <p:defaultTextStyle>
    <a:lvl1pPr defTabSz="457200">
      <a:defRPr>
        <a:solidFill>
          <a:srgbClr val="FDF9DC"/>
        </a:solidFill>
        <a:latin typeface="Calibri"/>
        <a:ea typeface="Calibri"/>
        <a:cs typeface="Calibri"/>
        <a:sym typeface="Calibri"/>
      </a:defRPr>
    </a:lvl1pPr>
    <a:lvl2pPr indent="457200" defTabSz="457200">
      <a:defRPr>
        <a:solidFill>
          <a:srgbClr val="FDF9DC"/>
        </a:solidFill>
        <a:latin typeface="Calibri"/>
        <a:ea typeface="Calibri"/>
        <a:cs typeface="Calibri"/>
        <a:sym typeface="Calibri"/>
      </a:defRPr>
    </a:lvl2pPr>
    <a:lvl3pPr indent="914400" defTabSz="457200">
      <a:defRPr>
        <a:solidFill>
          <a:srgbClr val="FDF9DC"/>
        </a:solidFill>
        <a:latin typeface="Calibri"/>
        <a:ea typeface="Calibri"/>
        <a:cs typeface="Calibri"/>
        <a:sym typeface="Calibri"/>
      </a:defRPr>
    </a:lvl3pPr>
    <a:lvl4pPr indent="1371600" defTabSz="457200">
      <a:defRPr>
        <a:solidFill>
          <a:srgbClr val="FDF9DC"/>
        </a:solidFill>
        <a:latin typeface="Calibri"/>
        <a:ea typeface="Calibri"/>
        <a:cs typeface="Calibri"/>
        <a:sym typeface="Calibri"/>
      </a:defRPr>
    </a:lvl4pPr>
    <a:lvl5pPr indent="1828800" defTabSz="457200">
      <a:defRPr>
        <a:solidFill>
          <a:srgbClr val="FDF9DC"/>
        </a:solidFill>
        <a:latin typeface="Calibri"/>
        <a:ea typeface="Calibri"/>
        <a:cs typeface="Calibri"/>
        <a:sym typeface="Calibri"/>
      </a:defRPr>
    </a:lvl5pPr>
    <a:lvl6pPr indent="2286000" defTabSz="457200">
      <a:defRPr>
        <a:solidFill>
          <a:srgbClr val="FDF9DC"/>
        </a:solidFill>
        <a:latin typeface="Calibri"/>
        <a:ea typeface="Calibri"/>
        <a:cs typeface="Calibri"/>
        <a:sym typeface="Calibri"/>
      </a:defRPr>
    </a:lvl6pPr>
    <a:lvl7pPr indent="2743200" defTabSz="457200">
      <a:defRPr>
        <a:solidFill>
          <a:srgbClr val="FDF9DC"/>
        </a:solidFill>
        <a:latin typeface="Calibri"/>
        <a:ea typeface="Calibri"/>
        <a:cs typeface="Calibri"/>
        <a:sym typeface="Calibri"/>
      </a:defRPr>
    </a:lvl7pPr>
    <a:lvl8pPr indent="3200400" defTabSz="457200">
      <a:defRPr>
        <a:solidFill>
          <a:srgbClr val="FDF9DC"/>
        </a:solidFill>
        <a:latin typeface="Calibri"/>
        <a:ea typeface="Calibri"/>
        <a:cs typeface="Calibri"/>
        <a:sym typeface="Calibri"/>
      </a:defRPr>
    </a:lvl8pPr>
    <a:lvl9pPr indent="3657600" defTabSz="457200">
      <a:defRPr>
        <a:solidFill>
          <a:srgbClr val="FDF9DC"/>
        </a:solidFill>
        <a:latin typeface="Calibri"/>
        <a:ea typeface="Calibri"/>
        <a:cs typeface="Calibri"/>
        <a:sym typeface="Calibri"/>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9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FDF9D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FDF9D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FDF9D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FDF9D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EF8"/>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FDF9DC"/>
      </a:tcTxStyle>
      <a:tcStyle>
        <a:tcBdr>
          <a:left>
            <a:ln w="12700" cap="flat">
              <a:noFill/>
              <a:miter lim="400000"/>
            </a:ln>
          </a:left>
          <a:right>
            <a:ln w="12700" cap="flat">
              <a:noFill/>
              <a:miter lim="400000"/>
            </a:ln>
          </a:right>
          <a:top>
            <a:ln w="50800" cap="flat">
              <a:solidFill>
                <a:srgbClr val="FDF9DC"/>
              </a:solidFill>
              <a:prstDash val="solid"/>
              <a:bevel/>
            </a:ln>
          </a:top>
          <a:bottom>
            <a:ln w="25400" cap="flat">
              <a:solidFill>
                <a:srgbClr val="FDF9DC"/>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FDF9DC"/>
              </a:solidFill>
              <a:prstDash val="solid"/>
              <a:bevel/>
            </a:ln>
          </a:top>
          <a:bottom>
            <a:ln w="25400" cap="flat">
              <a:solidFill>
                <a:srgbClr val="FDF9DC"/>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FDF9D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EFDF2"/>
          </a:solidFill>
        </a:fill>
      </a:tcStyle>
    </a:wholeTbl>
    <a:band2H>
      <a:tcTxStyle/>
      <a:tcStyle>
        <a:tcBdr/>
        <a:fill>
          <a:solidFill>
            <a:srgbClr val="FFFEF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DF9DC"/>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DF9DC"/>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DF9DC"/>
          </a:solidFill>
        </a:fill>
      </a:tcStyle>
    </a:firstRow>
  </a:tblStyle>
  <a:tblStyle styleId="{2708684C-4D16-4618-839F-0558EEFCDFE6}" styleName="">
    <a:tblBg/>
    <a:wholeTbl>
      <a:tcTxStyle b="on" i="on">
        <a:font>
          <a:latin typeface="Calibri"/>
          <a:ea typeface="Calibri"/>
          <a:cs typeface="Calibri"/>
        </a:font>
        <a:srgbClr val="FDF9DC"/>
      </a:tcTxStyle>
      <a:tcStyle>
        <a:tcBdr>
          <a:left>
            <a:ln w="12700" cap="flat">
              <a:solidFill>
                <a:srgbClr val="FDF9DC"/>
              </a:solidFill>
              <a:prstDash val="solid"/>
              <a:bevel/>
            </a:ln>
          </a:left>
          <a:right>
            <a:ln w="12700" cap="flat">
              <a:solidFill>
                <a:srgbClr val="FDF9DC"/>
              </a:solidFill>
              <a:prstDash val="solid"/>
              <a:bevel/>
            </a:ln>
          </a:right>
          <a:top>
            <a:ln w="12700" cap="flat">
              <a:solidFill>
                <a:srgbClr val="FDF9DC"/>
              </a:solidFill>
              <a:prstDash val="solid"/>
              <a:bevel/>
            </a:ln>
          </a:top>
          <a:bottom>
            <a:ln w="12700" cap="flat">
              <a:solidFill>
                <a:srgbClr val="FDF9DC"/>
              </a:solidFill>
              <a:prstDash val="solid"/>
              <a:bevel/>
            </a:ln>
          </a:bottom>
          <a:insideH>
            <a:ln w="12700" cap="flat">
              <a:solidFill>
                <a:srgbClr val="FDF9DC"/>
              </a:solidFill>
              <a:prstDash val="solid"/>
              <a:bevel/>
            </a:ln>
          </a:insideH>
          <a:insideV>
            <a:ln w="12700" cap="flat">
              <a:solidFill>
                <a:srgbClr val="FDF9DC"/>
              </a:solidFill>
              <a:prstDash val="solid"/>
              <a:bevel/>
            </a:ln>
          </a:insideV>
        </a:tcBdr>
        <a:fill>
          <a:solidFill>
            <a:srgbClr val="FDF9DC">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FDF9DC"/>
      </a:tcTxStyle>
      <a:tcStyle>
        <a:tcBdr>
          <a:left>
            <a:ln w="12700" cap="flat">
              <a:solidFill>
                <a:srgbClr val="FDF9DC"/>
              </a:solidFill>
              <a:prstDash val="solid"/>
              <a:bevel/>
            </a:ln>
          </a:left>
          <a:right>
            <a:ln w="12700" cap="flat">
              <a:solidFill>
                <a:srgbClr val="FDF9DC"/>
              </a:solidFill>
              <a:prstDash val="solid"/>
              <a:bevel/>
            </a:ln>
          </a:right>
          <a:top>
            <a:ln w="12700" cap="flat">
              <a:solidFill>
                <a:srgbClr val="FDF9DC"/>
              </a:solidFill>
              <a:prstDash val="solid"/>
              <a:bevel/>
            </a:ln>
          </a:top>
          <a:bottom>
            <a:ln w="12700" cap="flat">
              <a:solidFill>
                <a:srgbClr val="FDF9DC"/>
              </a:solidFill>
              <a:prstDash val="solid"/>
              <a:bevel/>
            </a:ln>
          </a:bottom>
          <a:insideH>
            <a:ln w="12700" cap="flat">
              <a:solidFill>
                <a:srgbClr val="FDF9DC"/>
              </a:solidFill>
              <a:prstDash val="solid"/>
              <a:bevel/>
            </a:ln>
          </a:insideH>
          <a:insideV>
            <a:ln w="12700" cap="flat">
              <a:solidFill>
                <a:srgbClr val="FDF9DC"/>
              </a:solidFill>
              <a:prstDash val="solid"/>
              <a:bevel/>
            </a:ln>
          </a:insideV>
        </a:tcBdr>
        <a:fill>
          <a:solidFill>
            <a:srgbClr val="FDF9DC">
              <a:alpha val="20000"/>
            </a:srgbClr>
          </a:solidFill>
        </a:fill>
      </a:tcStyle>
    </a:firstCol>
    <a:lastRow>
      <a:tcTxStyle b="on" i="on">
        <a:font>
          <a:latin typeface="Calibri"/>
          <a:ea typeface="Calibri"/>
          <a:cs typeface="Calibri"/>
        </a:font>
        <a:srgbClr val="FDF9DC"/>
      </a:tcTxStyle>
      <a:tcStyle>
        <a:tcBdr>
          <a:left>
            <a:ln w="12700" cap="flat">
              <a:solidFill>
                <a:srgbClr val="FDF9DC"/>
              </a:solidFill>
              <a:prstDash val="solid"/>
              <a:bevel/>
            </a:ln>
          </a:left>
          <a:right>
            <a:ln w="12700" cap="flat">
              <a:solidFill>
                <a:srgbClr val="FDF9DC"/>
              </a:solidFill>
              <a:prstDash val="solid"/>
              <a:bevel/>
            </a:ln>
          </a:right>
          <a:top>
            <a:ln w="50800" cap="flat">
              <a:solidFill>
                <a:srgbClr val="FDF9DC"/>
              </a:solidFill>
              <a:prstDash val="solid"/>
              <a:bevel/>
            </a:ln>
          </a:top>
          <a:bottom>
            <a:ln w="12700" cap="flat">
              <a:solidFill>
                <a:srgbClr val="FDF9DC"/>
              </a:solidFill>
              <a:prstDash val="solid"/>
              <a:bevel/>
            </a:ln>
          </a:bottom>
          <a:insideH>
            <a:ln w="12700" cap="flat">
              <a:solidFill>
                <a:srgbClr val="FDF9DC"/>
              </a:solidFill>
              <a:prstDash val="solid"/>
              <a:bevel/>
            </a:ln>
          </a:insideH>
          <a:insideV>
            <a:ln w="12700" cap="flat">
              <a:solidFill>
                <a:srgbClr val="FDF9DC"/>
              </a:solidFill>
              <a:prstDash val="solid"/>
              <a:bevel/>
            </a:ln>
          </a:insideV>
        </a:tcBdr>
        <a:fill>
          <a:noFill/>
        </a:fill>
      </a:tcStyle>
    </a:lastRow>
    <a:firstRow>
      <a:tcTxStyle b="on" i="on">
        <a:font>
          <a:latin typeface="Calibri"/>
          <a:ea typeface="Calibri"/>
          <a:cs typeface="Calibri"/>
        </a:font>
        <a:srgbClr val="FDF9DC"/>
      </a:tcTxStyle>
      <a:tcStyle>
        <a:tcBdr>
          <a:left>
            <a:ln w="12700" cap="flat">
              <a:solidFill>
                <a:srgbClr val="FDF9DC"/>
              </a:solidFill>
              <a:prstDash val="solid"/>
              <a:bevel/>
            </a:ln>
          </a:left>
          <a:right>
            <a:ln w="12700" cap="flat">
              <a:solidFill>
                <a:srgbClr val="FDF9DC"/>
              </a:solidFill>
              <a:prstDash val="solid"/>
              <a:bevel/>
            </a:ln>
          </a:right>
          <a:top>
            <a:ln w="12700" cap="flat">
              <a:solidFill>
                <a:srgbClr val="FDF9DC"/>
              </a:solidFill>
              <a:prstDash val="solid"/>
              <a:bevel/>
            </a:ln>
          </a:top>
          <a:bottom>
            <a:ln w="25400" cap="flat">
              <a:solidFill>
                <a:srgbClr val="FDF9DC"/>
              </a:solidFill>
              <a:prstDash val="solid"/>
              <a:bevel/>
            </a:ln>
          </a:bottom>
          <a:insideH>
            <a:ln w="12700" cap="flat">
              <a:solidFill>
                <a:srgbClr val="FDF9DC"/>
              </a:solidFill>
              <a:prstDash val="solid"/>
              <a:bevel/>
            </a:ln>
          </a:insideH>
          <a:insideV>
            <a:ln w="12700" cap="flat">
              <a:solidFill>
                <a:srgbClr val="FDF9DC"/>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3" d="100"/>
          <a:sy n="93" d="100"/>
        </p:scale>
        <p:origin x="-140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commentAuthors" Target="commentAuthor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 name="Shape 71"/>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72" name="Shape 72"/>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65878444"/>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prstGeom prst="rect">
            <a:avLst/>
          </a:prstGeom>
        </p:spPr>
        <p:txBody>
          <a:bodyPr/>
          <a:lstStyle/>
          <a:p>
            <a:pPr lvl="0"/>
            <a:endParaRPr/>
          </a:p>
        </p:txBody>
      </p:sp>
      <p:sp>
        <p:nvSpPr>
          <p:cNvPr id="77" name="Shape 77"/>
          <p:cNvSpPr>
            <a:spLocks noGrp="1"/>
          </p:cNvSpPr>
          <p:nvPr>
            <p:ph type="body" sz="quarter" idx="1"/>
          </p:nvPr>
        </p:nvSpPr>
        <p:spPr>
          <a:prstGeom prst="rect">
            <a:avLst/>
          </a:prstGeom>
        </p:spPr>
        <p:txBody>
          <a:bodyPr/>
          <a:lstStyle/>
          <a:p>
            <a:pPr lvl="0">
              <a:lnSpc>
                <a:spcPct val="100000"/>
              </a:lnSpc>
              <a:defRPr sz="1800"/>
            </a:pPr>
            <a:endParaRPr dirty="0">
              <a:sym typeface="Calibri"/>
            </a:endParaRPr>
          </a:p>
        </p:txBody>
      </p:sp>
    </p:spTree>
    <p:extLst>
      <p:ext uri="{BB962C8B-B14F-4D97-AF65-F5344CB8AC3E}">
        <p14:creationId xmlns:p14="http://schemas.microsoft.com/office/powerpoint/2010/main" val="649145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prstGeom prst="rect">
            <a:avLst/>
          </a:prstGeom>
        </p:spPr>
        <p:txBody>
          <a:bodyPr/>
          <a:lstStyle/>
          <a:p>
            <a:pPr lvl="0"/>
            <a:endParaRPr/>
          </a:p>
        </p:txBody>
      </p:sp>
      <p:sp>
        <p:nvSpPr>
          <p:cNvPr id="145" name="Shape 145"/>
          <p:cNvSpPr>
            <a:spLocks noGrp="1"/>
          </p:cNvSpPr>
          <p:nvPr>
            <p:ph type="body" sz="quarter" idx="1"/>
          </p:nvPr>
        </p:nvSpPr>
        <p:spPr>
          <a:prstGeom prst="rect">
            <a:avLst/>
          </a:prstGeom>
        </p:spPr>
        <p:txBody>
          <a:bodyPr/>
          <a:lstStyle/>
          <a:p>
            <a:pPr marL="285750" lvl="0" indent="-285750">
              <a:lnSpc>
                <a:spcPct val="100000"/>
              </a:lnSpc>
              <a:spcBef>
                <a:spcPts val="1200"/>
              </a:spcBef>
              <a:buFontTx/>
              <a:buChar char="-"/>
              <a:defRPr sz="1800"/>
            </a:pPr>
            <a:r>
              <a:rPr lang="en-US" dirty="0" smtClean="0">
                <a:sym typeface="Arial MT Std"/>
              </a:rPr>
              <a:t>For</a:t>
            </a:r>
            <a:r>
              <a:rPr lang="en-US" baseline="0" dirty="0" smtClean="0">
                <a:sym typeface="Arial MT Std"/>
              </a:rPr>
              <a:t> the purpose of today’s discussion time </a:t>
            </a:r>
            <a:r>
              <a:rPr lang="en-US" baseline="0" dirty="0" err="1" smtClean="0">
                <a:sym typeface="Arial MT Std"/>
              </a:rPr>
              <a:t>doesn’e</a:t>
            </a:r>
            <a:r>
              <a:rPr lang="en-US" baseline="0" dirty="0" smtClean="0">
                <a:sym typeface="Arial MT Std"/>
              </a:rPr>
              <a:t> permit to go in discussion for </a:t>
            </a:r>
            <a:r>
              <a:rPr lang="en-US" baseline="0" dirty="0" err="1" smtClean="0">
                <a:sym typeface="Arial MT Std"/>
              </a:rPr>
              <a:t>elementry</a:t>
            </a:r>
            <a:r>
              <a:rPr lang="en-US" baseline="0" dirty="0" smtClean="0">
                <a:sym typeface="Arial MT Std"/>
              </a:rPr>
              <a:t> / middle program, instead lets begin with ACT Exams </a:t>
            </a:r>
          </a:p>
          <a:p>
            <a:pPr marL="285750" lvl="0" indent="-285750">
              <a:lnSpc>
                <a:spcPct val="100000"/>
              </a:lnSpc>
              <a:spcBef>
                <a:spcPts val="1200"/>
              </a:spcBef>
              <a:buFontTx/>
              <a:buChar char="-"/>
              <a:defRPr sz="1800"/>
            </a:pPr>
            <a:endParaRPr lang="en-US" dirty="0" smtClean="0">
              <a:sym typeface="Arial MT Std"/>
            </a:endParaRPr>
          </a:p>
          <a:p>
            <a:pPr marL="0" lvl="0" indent="0">
              <a:lnSpc>
                <a:spcPct val="100000"/>
              </a:lnSpc>
              <a:spcBef>
                <a:spcPts val="1200"/>
              </a:spcBef>
              <a:buFontTx/>
              <a:buNone/>
              <a:defRPr sz="1800"/>
            </a:pPr>
            <a:endParaRPr dirty="0">
              <a:sym typeface="Arial MT Std"/>
            </a:endParaRPr>
          </a:p>
        </p:txBody>
      </p:sp>
    </p:spTree>
    <p:extLst>
      <p:ext uri="{BB962C8B-B14F-4D97-AF65-F5344CB8AC3E}">
        <p14:creationId xmlns:p14="http://schemas.microsoft.com/office/powerpoint/2010/main" val="1158693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prstGeom prst="rect">
            <a:avLst/>
          </a:prstGeom>
        </p:spPr>
        <p:txBody>
          <a:bodyPr/>
          <a:lstStyle/>
          <a:p>
            <a:pPr lvl="0"/>
            <a:endParaRPr/>
          </a:p>
        </p:txBody>
      </p:sp>
      <p:sp>
        <p:nvSpPr>
          <p:cNvPr id="145" name="Shape 145"/>
          <p:cNvSpPr>
            <a:spLocks noGrp="1"/>
          </p:cNvSpPr>
          <p:nvPr>
            <p:ph type="body" sz="quarter" idx="1"/>
          </p:nvPr>
        </p:nvSpPr>
        <p:spPr>
          <a:prstGeom prst="rect">
            <a:avLst/>
          </a:prstGeom>
        </p:spPr>
        <p:txBody>
          <a:bodyPr/>
          <a:lstStyle/>
          <a:p>
            <a:pPr marL="0" lvl="0" indent="0">
              <a:lnSpc>
                <a:spcPct val="100000"/>
              </a:lnSpc>
              <a:spcBef>
                <a:spcPts val="1200"/>
              </a:spcBef>
              <a:buFontTx/>
              <a:buNone/>
              <a:defRPr sz="1800"/>
            </a:pPr>
            <a:endParaRPr dirty="0">
              <a:sym typeface="Arial MT Std"/>
            </a:endParaRPr>
          </a:p>
        </p:txBody>
      </p:sp>
    </p:spTree>
    <p:extLst>
      <p:ext uri="{BB962C8B-B14F-4D97-AF65-F5344CB8AC3E}">
        <p14:creationId xmlns:p14="http://schemas.microsoft.com/office/powerpoint/2010/main" val="1158693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Most of</a:t>
            </a:r>
            <a:r>
              <a:rPr lang="en-US" baseline="0" dirty="0" smtClean="0"/>
              <a:t> us are familiar with ACT exam and related prep tools </a:t>
            </a:r>
          </a:p>
          <a:p>
            <a:r>
              <a:rPr lang="en-US" baseline="0" dirty="0" smtClean="0"/>
              <a:t>Now we would like to bring another suite of tools used for </a:t>
            </a:r>
            <a:r>
              <a:rPr lang="en-US" baseline="0" dirty="0" err="1" smtClean="0"/>
              <a:t>Workforece</a:t>
            </a:r>
            <a:r>
              <a:rPr lang="en-US" baseline="0" dirty="0" smtClean="0"/>
              <a:t> development across the world – </a:t>
            </a:r>
            <a:r>
              <a:rPr lang="en-US" baseline="0" dirty="0" err="1" smtClean="0"/>
              <a:t>WorkKeys</a:t>
            </a:r>
            <a:r>
              <a:rPr lang="en-US" baseline="0" dirty="0" smtClean="0"/>
              <a:t> and </a:t>
            </a:r>
            <a:r>
              <a:rPr lang="en-US" baseline="0" dirty="0" err="1" smtClean="0"/>
              <a:t>KeyTrain</a:t>
            </a:r>
            <a:endParaRPr lang="en-US" baseline="0" dirty="0" smtClean="0"/>
          </a:p>
          <a:p>
            <a:r>
              <a:rPr lang="en-US" baseline="0" dirty="0" smtClean="0"/>
              <a:t>Let’s go in more detail </a:t>
            </a:r>
            <a:endParaRPr lang="en-US" dirty="0" smtClean="0"/>
          </a:p>
          <a:p>
            <a:endParaRPr lang="en-US" dirty="0"/>
          </a:p>
        </p:txBody>
      </p:sp>
    </p:spTree>
    <p:extLst>
      <p:ext uri="{BB962C8B-B14F-4D97-AF65-F5344CB8AC3E}">
        <p14:creationId xmlns:p14="http://schemas.microsoft.com/office/powerpoint/2010/main" val="969235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ACT </a:t>
            </a:r>
            <a:r>
              <a:rPr lang="en-US" dirty="0" err="1" smtClean="0"/>
              <a:t>WorkKeys</a:t>
            </a:r>
            <a:r>
              <a:rPr lang="en-US" dirty="0" smtClean="0"/>
              <a:t> full assess essential</a:t>
            </a:r>
            <a:r>
              <a:rPr lang="en-US" baseline="0" dirty="0" smtClean="0"/>
              <a:t> workplace skills and ACT </a:t>
            </a:r>
            <a:r>
              <a:rPr lang="en-US" baseline="0" dirty="0" err="1" smtClean="0"/>
              <a:t>Keytrain</a:t>
            </a:r>
            <a:r>
              <a:rPr lang="en-US" baseline="0" dirty="0" smtClean="0"/>
              <a:t> provides online 24x7 training to develop these essential skills and demonstrate mastery through Globally recognized </a:t>
            </a:r>
            <a:r>
              <a:rPr lang="en-US" baseline="0" dirty="0" err="1" smtClean="0"/>
              <a:t>certiciatificition</a:t>
            </a:r>
            <a:r>
              <a:rPr lang="en-US" baseline="0" dirty="0" smtClean="0"/>
              <a:t> </a:t>
            </a:r>
            <a:r>
              <a:rPr lang="en-US" baseline="0" dirty="0" smtClean="0"/>
              <a:t>process</a:t>
            </a:r>
          </a:p>
          <a:p>
            <a:pPr lvl="0" algn="l">
              <a:spcBef>
                <a:spcPts val="300"/>
              </a:spcBef>
              <a:buClr>
                <a:srgbClr val="002060"/>
              </a:buClr>
              <a:buFont typeface="Wingdings"/>
              <a:defRPr>
                <a:solidFill>
                  <a:srgbClr val="000000"/>
                </a:solidFill>
              </a:defRPr>
            </a:pPr>
            <a:r>
              <a:rPr lang="en-US" sz="2200" dirty="0" smtClean="0">
                <a:solidFill>
                  <a:srgbClr val="005493"/>
                </a:solidFill>
                <a:latin typeface="Arial Rounded MT Bold"/>
                <a:ea typeface="Arial Rounded MT Bold"/>
                <a:cs typeface="Arial Rounded MT Bold"/>
                <a:sym typeface="Arial Rounded MT Bold"/>
              </a:rPr>
              <a:t>More than 400 PHD’s do Full TIME continuous research and evaluation of new and existing job profiles. </a:t>
            </a:r>
          </a:p>
          <a:p>
            <a:pPr lvl="0" algn="l">
              <a:spcBef>
                <a:spcPts val="300"/>
              </a:spcBef>
              <a:buClr>
                <a:srgbClr val="002060"/>
              </a:buClr>
              <a:buFont typeface="Wingdings"/>
              <a:defRPr>
                <a:solidFill>
                  <a:srgbClr val="000000"/>
                </a:solidFill>
              </a:defRPr>
            </a:pPr>
            <a:r>
              <a:rPr lang="en-US" sz="2200" dirty="0" smtClean="0">
                <a:solidFill>
                  <a:srgbClr val="005493"/>
                </a:solidFill>
                <a:latin typeface="Arial Rounded MT Bold"/>
                <a:ea typeface="Arial Rounded MT Bold"/>
                <a:cs typeface="Arial Rounded MT Bold"/>
                <a:sym typeface="Arial Rounded MT Bold"/>
              </a:rPr>
              <a:t>They are ACT’s most valuable asset. </a:t>
            </a:r>
          </a:p>
          <a:p>
            <a:endParaRPr lang="en-US" baseline="0" dirty="0" smtClean="0"/>
          </a:p>
          <a:p>
            <a:r>
              <a:rPr lang="en-US" baseline="0" dirty="0" smtClean="0"/>
              <a:t>ACT </a:t>
            </a:r>
            <a:endParaRPr lang="en-US" dirty="0" smtClean="0"/>
          </a:p>
          <a:p>
            <a:endParaRPr lang="en-US" dirty="0"/>
          </a:p>
        </p:txBody>
      </p:sp>
    </p:spTree>
    <p:extLst>
      <p:ext uri="{BB962C8B-B14F-4D97-AF65-F5344CB8AC3E}">
        <p14:creationId xmlns:p14="http://schemas.microsoft.com/office/powerpoint/2010/main" val="917671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top skills represents bulk of the skills required to be successful</a:t>
            </a:r>
            <a:r>
              <a:rPr lang="en-US" baseline="0" dirty="0" smtClean="0"/>
              <a:t> in your work place at all levels. This assessment has been backed by more than 50 years of data gathering and more than 400 PHD’s defining Job profiles and analyzing the data</a:t>
            </a:r>
            <a:endParaRPr lang="en-US" dirty="0"/>
          </a:p>
        </p:txBody>
      </p:sp>
    </p:spTree>
    <p:extLst>
      <p:ext uri="{BB962C8B-B14F-4D97-AF65-F5344CB8AC3E}">
        <p14:creationId xmlns:p14="http://schemas.microsoft.com/office/powerpoint/2010/main" val="2226793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prstGeom prst="rect">
            <a:avLst/>
          </a:prstGeom>
        </p:spPr>
        <p:txBody>
          <a:bodyPr/>
          <a:lstStyle/>
          <a:p>
            <a:pPr lvl="0"/>
            <a:endParaRPr/>
          </a:p>
        </p:txBody>
      </p:sp>
      <p:sp>
        <p:nvSpPr>
          <p:cNvPr id="212" name="Shape 212"/>
          <p:cNvSpPr>
            <a:spLocks noGrp="1"/>
          </p:cNvSpPr>
          <p:nvPr>
            <p:ph type="body" sz="quarter" idx="1"/>
          </p:nvPr>
        </p:nvSpPr>
        <p:spPr>
          <a:prstGeom prst="rect">
            <a:avLst/>
          </a:prstGeom>
        </p:spPr>
        <p:txBody>
          <a:bodyPr/>
          <a:lstStyle/>
          <a:p>
            <a:pPr lvl="0">
              <a:lnSpc>
                <a:spcPct val="100000"/>
              </a:lnSpc>
              <a:defRPr sz="1800"/>
            </a:pPr>
            <a:r>
              <a:rPr lang="en-US" dirty="0" smtClean="0">
                <a:sym typeface="Arial"/>
              </a:rPr>
              <a:t>In US there</a:t>
            </a:r>
            <a:endParaRPr dirty="0">
              <a:sym typeface="Arial"/>
            </a:endParaRPr>
          </a:p>
        </p:txBody>
      </p:sp>
    </p:spTree>
    <p:extLst>
      <p:ext uri="{BB962C8B-B14F-4D97-AF65-F5344CB8AC3E}">
        <p14:creationId xmlns:p14="http://schemas.microsoft.com/office/powerpoint/2010/main" val="2574067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prstGeom prst="rect">
            <a:avLst/>
          </a:prstGeom>
        </p:spPr>
        <p:txBody>
          <a:bodyPr/>
          <a:lstStyle/>
          <a:p>
            <a:pPr lvl="0"/>
            <a:endParaRPr/>
          </a:p>
        </p:txBody>
      </p:sp>
      <p:sp>
        <p:nvSpPr>
          <p:cNvPr id="129" name="Shape 129"/>
          <p:cNvSpPr>
            <a:spLocks noGrp="1"/>
          </p:cNvSpPr>
          <p:nvPr>
            <p:ph type="body" sz="quarter" idx="1"/>
          </p:nvPr>
        </p:nvSpPr>
        <p:spPr>
          <a:prstGeom prst="rect">
            <a:avLst/>
          </a:prstGeom>
        </p:spPr>
        <p:txBody>
          <a:bodyPr/>
          <a:lstStyle/>
          <a:p>
            <a:pPr lvl="0">
              <a:lnSpc>
                <a:spcPct val="100000"/>
              </a:lnSpc>
              <a:defRPr sz="1800"/>
            </a:pPr>
            <a:endParaRPr dirty="0">
              <a:sym typeface="Calibri"/>
            </a:endParaRPr>
          </a:p>
        </p:txBody>
      </p:sp>
    </p:spTree>
    <p:extLst>
      <p:ext uri="{BB962C8B-B14F-4D97-AF65-F5344CB8AC3E}">
        <p14:creationId xmlns:p14="http://schemas.microsoft.com/office/powerpoint/2010/main" val="460745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 name="Shape 1152"/>
          <p:cNvSpPr>
            <a:spLocks noGrp="1" noRot="1" noChangeAspect="1"/>
          </p:cNvSpPr>
          <p:nvPr>
            <p:ph type="sldImg"/>
          </p:nvPr>
        </p:nvSpPr>
        <p:spPr>
          <a:prstGeom prst="rect">
            <a:avLst/>
          </a:prstGeom>
        </p:spPr>
        <p:txBody>
          <a:bodyPr/>
          <a:lstStyle/>
          <a:p>
            <a:pPr lvl="0"/>
            <a:endParaRPr/>
          </a:p>
        </p:txBody>
      </p:sp>
      <p:sp>
        <p:nvSpPr>
          <p:cNvPr id="1153" name="Shape 1153"/>
          <p:cNvSpPr>
            <a:spLocks noGrp="1"/>
          </p:cNvSpPr>
          <p:nvPr>
            <p:ph type="body" sz="quarter" idx="1"/>
          </p:nvPr>
        </p:nvSpPr>
        <p:spPr>
          <a:prstGeom prst="rect">
            <a:avLst/>
          </a:prstGeom>
        </p:spPr>
        <p:txBody>
          <a:bodyPr/>
          <a:lstStyle/>
          <a:p>
            <a:pPr marL="0" marR="0" lvl="0" indent="0" defTabSz="457200" eaLnBrk="1" fontAlgn="auto" latinLnBrk="0" hangingPunct="1">
              <a:lnSpc>
                <a:spcPct val="100000"/>
              </a:lnSpc>
              <a:spcBef>
                <a:spcPts val="0"/>
              </a:spcBef>
              <a:spcAft>
                <a:spcPts val="0"/>
              </a:spcAft>
              <a:buClrTx/>
              <a:buSzTx/>
              <a:buFontTx/>
              <a:buNone/>
              <a:tabLst/>
              <a:defRPr sz="1800"/>
            </a:pPr>
            <a:r>
              <a:rPr lang="en-US" dirty="0" smtClean="0">
                <a:sym typeface="Calibri"/>
              </a:rPr>
              <a:t>We offer the most</a:t>
            </a:r>
            <a:r>
              <a:rPr lang="en-US" baseline="0" dirty="0" smtClean="0">
                <a:sym typeface="Calibri"/>
              </a:rPr>
              <a:t> powerful and most broadly demonstrated workforce skill development platform in the world. It is proven over 50 years to be best fit in America, we believe it is the best fit to India. </a:t>
            </a:r>
            <a:endParaRPr lang="en-US" dirty="0" smtClean="0">
              <a:sym typeface="Calibri"/>
            </a:endParaRPr>
          </a:p>
          <a:p>
            <a:pPr lvl="0">
              <a:lnSpc>
                <a:spcPct val="100000"/>
              </a:lnSpc>
              <a:defRPr sz="1800"/>
            </a:pPr>
            <a:r>
              <a:rPr lang="en-US" dirty="0" smtClean="0">
                <a:sym typeface="Calibri"/>
              </a:rPr>
              <a:t> </a:t>
            </a:r>
            <a:endParaRPr dirty="0">
              <a:sym typeface="Calibri"/>
            </a:endParaRPr>
          </a:p>
        </p:txBody>
      </p:sp>
    </p:spTree>
    <p:extLst>
      <p:ext uri="{BB962C8B-B14F-4D97-AF65-F5344CB8AC3E}">
        <p14:creationId xmlns:p14="http://schemas.microsoft.com/office/powerpoint/2010/main" val="983137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r>
              <a:rPr lang="en-US" dirty="0" err="1" smtClean="0"/>
              <a:t>Milind</a:t>
            </a:r>
            <a:r>
              <a:rPr lang="en-US" baseline="0" dirty="0" smtClean="0"/>
              <a:t> CEO </a:t>
            </a:r>
            <a:r>
              <a:rPr lang="en-US" baseline="0" dirty="0" err="1" smtClean="0"/>
              <a:t>Bellcurve</a:t>
            </a:r>
            <a:r>
              <a:rPr lang="en-US" baseline="0" dirty="0" smtClean="0"/>
              <a:t> labs and I am here to talk about out partnership with ACT and current offering from ACT + </a:t>
            </a:r>
            <a:r>
              <a:rPr lang="en-US" baseline="0" dirty="0" err="1" smtClean="0"/>
              <a:t>BellCUrve</a:t>
            </a:r>
            <a:r>
              <a:rPr lang="en-US" baseline="0" dirty="0" smtClean="0"/>
              <a:t> Labs to Indian Market </a:t>
            </a:r>
          </a:p>
          <a:p>
            <a:pPr marL="342900" indent="-342900">
              <a:buFontTx/>
              <a:buChar char="-"/>
            </a:pPr>
            <a:r>
              <a:rPr lang="en-US" baseline="0" dirty="0" smtClean="0"/>
              <a:t>We are also going to talk about social and economic conditions in India in order to </a:t>
            </a:r>
            <a:r>
              <a:rPr lang="en-US" baseline="0" dirty="0" err="1" smtClean="0"/>
              <a:t>demonstarte</a:t>
            </a:r>
            <a:r>
              <a:rPr lang="en-US" baseline="0" dirty="0" smtClean="0"/>
              <a:t> the needs in India </a:t>
            </a:r>
          </a:p>
          <a:p>
            <a:pPr marL="342900" indent="-342900">
              <a:buFontTx/>
              <a:buChar char="-"/>
            </a:pPr>
            <a:r>
              <a:rPr lang="en-US" baseline="0" dirty="0" smtClean="0"/>
              <a:t>Finally we will propose our solutions – a comprehensive approach to bridge gaps between current conditions and ideal – In India full employment prosperity and growth </a:t>
            </a:r>
          </a:p>
          <a:p>
            <a:pPr marL="342900" indent="-342900">
              <a:buFontTx/>
              <a:buChar char="-"/>
            </a:pPr>
            <a:r>
              <a:rPr lang="en-US" baseline="0" dirty="0" smtClean="0"/>
              <a:t>Background about ACT </a:t>
            </a:r>
            <a:endParaRPr lang="en-US" dirty="0" smtClean="0"/>
          </a:p>
          <a:p>
            <a:pPr marL="342900" indent="-342900">
              <a:buFontTx/>
              <a:buChar char="-"/>
            </a:pPr>
            <a:endParaRPr lang="en-US" dirty="0"/>
          </a:p>
        </p:txBody>
      </p:sp>
    </p:spTree>
    <p:extLst>
      <p:ext uri="{BB962C8B-B14F-4D97-AF65-F5344CB8AC3E}">
        <p14:creationId xmlns:p14="http://schemas.microsoft.com/office/powerpoint/2010/main" val="2014068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noRot="1" noChangeAspect="1"/>
          </p:cNvSpPr>
          <p:nvPr>
            <p:ph type="sldImg"/>
          </p:nvPr>
        </p:nvSpPr>
        <p:spPr>
          <a:prstGeom prst="rect">
            <a:avLst/>
          </a:prstGeom>
        </p:spPr>
        <p:txBody>
          <a:bodyPr/>
          <a:lstStyle/>
          <a:p>
            <a:pPr lvl="0"/>
            <a:endParaRPr/>
          </a:p>
        </p:txBody>
      </p:sp>
      <p:sp>
        <p:nvSpPr>
          <p:cNvPr id="83" name="Shape 83"/>
          <p:cNvSpPr>
            <a:spLocks noGrp="1"/>
          </p:cNvSpPr>
          <p:nvPr>
            <p:ph type="body" sz="quarter" idx="1"/>
          </p:nvPr>
        </p:nvSpPr>
        <p:spPr>
          <a:prstGeom prst="rect">
            <a:avLst/>
          </a:prstGeom>
        </p:spPr>
        <p:txBody>
          <a:bodyPr/>
          <a:lstStyle/>
          <a:p>
            <a:pPr lvl="0">
              <a:lnSpc>
                <a:spcPct val="100000"/>
              </a:lnSpc>
              <a:defRPr sz="1800"/>
            </a:pPr>
            <a:r>
              <a:rPr lang="en-US" dirty="0" smtClean="0">
                <a:sym typeface="Calibri"/>
              </a:rPr>
              <a:t>Little</a:t>
            </a:r>
            <a:r>
              <a:rPr lang="en-US" baseline="0" dirty="0" smtClean="0">
                <a:sym typeface="Calibri"/>
              </a:rPr>
              <a:t> background about ACT </a:t>
            </a:r>
            <a:endParaRPr dirty="0">
              <a:sym typeface="Calibri"/>
            </a:endParaRPr>
          </a:p>
        </p:txBody>
      </p:sp>
    </p:spTree>
    <p:extLst>
      <p:ext uri="{BB962C8B-B14F-4D97-AF65-F5344CB8AC3E}">
        <p14:creationId xmlns:p14="http://schemas.microsoft.com/office/powerpoint/2010/main" val="2136048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noRot="1" noChangeAspect="1"/>
          </p:cNvSpPr>
          <p:nvPr>
            <p:ph type="sldImg"/>
          </p:nvPr>
        </p:nvSpPr>
        <p:spPr>
          <a:prstGeom prst="rect">
            <a:avLst/>
          </a:prstGeom>
        </p:spPr>
        <p:txBody>
          <a:bodyPr/>
          <a:lstStyle/>
          <a:p>
            <a:pPr lvl="0"/>
            <a:endParaRPr/>
          </a:p>
        </p:txBody>
      </p:sp>
      <p:sp>
        <p:nvSpPr>
          <p:cNvPr id="90" name="Shape 90"/>
          <p:cNvSpPr>
            <a:spLocks noGrp="1"/>
          </p:cNvSpPr>
          <p:nvPr>
            <p:ph type="body" sz="quarter" idx="1"/>
          </p:nvPr>
        </p:nvSpPr>
        <p:spPr>
          <a:prstGeom prst="rect">
            <a:avLst/>
          </a:prstGeom>
        </p:spPr>
        <p:txBody>
          <a:bodyPr/>
          <a:lstStyle/>
          <a:p>
            <a:pPr lvl="0">
              <a:lnSpc>
                <a:spcPct val="100000"/>
              </a:lnSpc>
              <a:defRPr sz="1800"/>
            </a:pPr>
            <a:endParaRPr>
              <a:sym typeface="Calibri"/>
            </a:endParaRPr>
          </a:p>
        </p:txBody>
      </p:sp>
    </p:spTree>
    <p:extLst>
      <p:ext uri="{BB962C8B-B14F-4D97-AF65-F5344CB8AC3E}">
        <p14:creationId xmlns:p14="http://schemas.microsoft.com/office/powerpoint/2010/main" val="2352608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prstGeom prst="rect">
            <a:avLst/>
          </a:prstGeom>
        </p:spPr>
        <p:txBody>
          <a:bodyPr/>
          <a:lstStyle/>
          <a:p>
            <a:pPr lvl="0"/>
            <a:endParaRPr/>
          </a:p>
        </p:txBody>
      </p:sp>
      <p:sp>
        <p:nvSpPr>
          <p:cNvPr id="97" name="Shape 97"/>
          <p:cNvSpPr>
            <a:spLocks noGrp="1"/>
          </p:cNvSpPr>
          <p:nvPr>
            <p:ph type="body" sz="quarter" idx="1"/>
          </p:nvPr>
        </p:nvSpPr>
        <p:spPr>
          <a:prstGeom prst="rect">
            <a:avLst/>
          </a:prstGeom>
        </p:spPr>
        <p:txBody>
          <a:bodyPr/>
          <a:lstStyle/>
          <a:p>
            <a:pPr lvl="0">
              <a:lnSpc>
                <a:spcPct val="100000"/>
              </a:lnSpc>
              <a:defRPr sz="1800"/>
            </a:pPr>
            <a:endParaRPr>
              <a:sym typeface="Calibri"/>
            </a:endParaRPr>
          </a:p>
        </p:txBody>
      </p:sp>
    </p:spTree>
    <p:extLst>
      <p:ext uri="{BB962C8B-B14F-4D97-AF65-F5344CB8AC3E}">
        <p14:creationId xmlns:p14="http://schemas.microsoft.com/office/powerpoint/2010/main" val="4070293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noRot="1" noChangeAspect="1"/>
          </p:cNvSpPr>
          <p:nvPr>
            <p:ph type="sldImg"/>
          </p:nvPr>
        </p:nvSpPr>
        <p:spPr>
          <a:prstGeom prst="rect">
            <a:avLst/>
          </a:prstGeom>
        </p:spPr>
        <p:txBody>
          <a:bodyPr/>
          <a:lstStyle/>
          <a:p>
            <a:pPr lvl="0"/>
            <a:endParaRPr/>
          </a:p>
        </p:txBody>
      </p:sp>
      <p:sp>
        <p:nvSpPr>
          <p:cNvPr id="104" name="Shape 104"/>
          <p:cNvSpPr>
            <a:spLocks noGrp="1"/>
          </p:cNvSpPr>
          <p:nvPr>
            <p:ph type="body" sz="quarter" idx="1"/>
          </p:nvPr>
        </p:nvSpPr>
        <p:spPr>
          <a:prstGeom prst="rect">
            <a:avLst/>
          </a:prstGeom>
        </p:spPr>
        <p:txBody>
          <a:bodyPr/>
          <a:lstStyle/>
          <a:p>
            <a:pPr lvl="0">
              <a:lnSpc>
                <a:spcPct val="100000"/>
              </a:lnSpc>
              <a:defRPr sz="1800"/>
            </a:pPr>
            <a:endParaRPr>
              <a:sym typeface="Calibri"/>
            </a:endParaRPr>
          </a:p>
        </p:txBody>
      </p:sp>
    </p:spTree>
    <p:extLst>
      <p:ext uri="{BB962C8B-B14F-4D97-AF65-F5344CB8AC3E}">
        <p14:creationId xmlns:p14="http://schemas.microsoft.com/office/powerpoint/2010/main" val="3838049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prstGeom prst="rect">
            <a:avLst/>
          </a:prstGeom>
        </p:spPr>
        <p:txBody>
          <a:bodyPr/>
          <a:lstStyle/>
          <a:p>
            <a:pPr lvl="0"/>
            <a:endParaRPr/>
          </a:p>
        </p:txBody>
      </p:sp>
      <p:sp>
        <p:nvSpPr>
          <p:cNvPr id="122" name="Shape 122"/>
          <p:cNvSpPr>
            <a:spLocks noGrp="1"/>
          </p:cNvSpPr>
          <p:nvPr>
            <p:ph type="body" sz="quarter" idx="1"/>
          </p:nvPr>
        </p:nvSpPr>
        <p:spPr>
          <a:prstGeom prst="rect">
            <a:avLst/>
          </a:prstGeom>
        </p:spPr>
        <p:txBody>
          <a:bodyPr/>
          <a:lstStyle/>
          <a:p>
            <a:pPr lvl="0">
              <a:lnSpc>
                <a:spcPct val="100000"/>
              </a:lnSpc>
              <a:defRPr sz="1800"/>
            </a:pPr>
            <a:endParaRPr>
              <a:sym typeface="Calibri"/>
            </a:endParaRPr>
          </a:p>
        </p:txBody>
      </p:sp>
    </p:spTree>
    <p:extLst>
      <p:ext uri="{BB962C8B-B14F-4D97-AF65-F5344CB8AC3E}">
        <p14:creationId xmlns:p14="http://schemas.microsoft.com/office/powerpoint/2010/main" val="2378435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prstGeom prst="rect">
            <a:avLst/>
          </a:prstGeom>
        </p:spPr>
        <p:txBody>
          <a:bodyPr/>
          <a:lstStyle/>
          <a:p>
            <a:pPr lvl="0"/>
            <a:endParaRPr/>
          </a:p>
        </p:txBody>
      </p:sp>
      <p:sp>
        <p:nvSpPr>
          <p:cNvPr id="138" name="Shape 138"/>
          <p:cNvSpPr>
            <a:spLocks noGrp="1"/>
          </p:cNvSpPr>
          <p:nvPr>
            <p:ph type="body" sz="quarter" idx="1"/>
          </p:nvPr>
        </p:nvSpPr>
        <p:spPr>
          <a:prstGeom prst="rect">
            <a:avLst/>
          </a:prstGeom>
        </p:spPr>
        <p:txBody>
          <a:bodyPr/>
          <a:lstStyle/>
          <a:p>
            <a:pPr marL="285750" lvl="0" indent="-285750">
              <a:lnSpc>
                <a:spcPct val="100000"/>
              </a:lnSpc>
              <a:spcBef>
                <a:spcPts val="1200"/>
              </a:spcBef>
              <a:buFontTx/>
              <a:buChar char="-"/>
              <a:defRPr sz="1800"/>
            </a:pPr>
            <a:endParaRPr dirty="0">
              <a:sym typeface="Arial MT Std"/>
            </a:endParaRPr>
          </a:p>
        </p:txBody>
      </p:sp>
    </p:spTree>
    <p:extLst>
      <p:ext uri="{BB962C8B-B14F-4D97-AF65-F5344CB8AC3E}">
        <p14:creationId xmlns:p14="http://schemas.microsoft.com/office/powerpoint/2010/main" val="882079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prstGeom prst="rect">
            <a:avLst/>
          </a:prstGeom>
        </p:spPr>
        <p:txBody>
          <a:bodyPr/>
          <a:lstStyle/>
          <a:p>
            <a:pPr lvl="0"/>
            <a:endParaRPr/>
          </a:p>
        </p:txBody>
      </p:sp>
      <p:sp>
        <p:nvSpPr>
          <p:cNvPr id="145" name="Shape 145"/>
          <p:cNvSpPr>
            <a:spLocks noGrp="1"/>
          </p:cNvSpPr>
          <p:nvPr>
            <p:ph type="body" sz="quarter" idx="1"/>
          </p:nvPr>
        </p:nvSpPr>
        <p:spPr>
          <a:prstGeom prst="rect">
            <a:avLst/>
          </a:prstGeom>
        </p:spPr>
        <p:txBody>
          <a:bodyPr/>
          <a:lstStyle/>
          <a:p>
            <a:pPr marL="285750" lvl="0" indent="-285750">
              <a:lnSpc>
                <a:spcPct val="100000"/>
              </a:lnSpc>
              <a:spcBef>
                <a:spcPts val="1200"/>
              </a:spcBef>
              <a:buFontTx/>
              <a:buChar char="-"/>
              <a:defRPr sz="1800"/>
            </a:pPr>
            <a:r>
              <a:rPr lang="en-US" dirty="0" smtClean="0">
                <a:sym typeface="Arial MT Std"/>
              </a:rPr>
              <a:t>This</a:t>
            </a:r>
            <a:r>
              <a:rPr lang="en-US" baseline="0" dirty="0" smtClean="0">
                <a:sym typeface="Arial MT Std"/>
              </a:rPr>
              <a:t> is complete suite of tools ACT offers for students from </a:t>
            </a:r>
            <a:r>
              <a:rPr lang="en-US" baseline="0" dirty="0" err="1" smtClean="0">
                <a:sym typeface="Arial MT Std"/>
              </a:rPr>
              <a:t>Emenetry</a:t>
            </a:r>
            <a:r>
              <a:rPr lang="en-US" baseline="0" dirty="0" smtClean="0">
                <a:sym typeface="Arial MT Std"/>
              </a:rPr>
              <a:t>, Middle, High School, Post Secondary and Career </a:t>
            </a:r>
          </a:p>
          <a:p>
            <a:pPr marL="285750" lvl="0" indent="-285750">
              <a:lnSpc>
                <a:spcPct val="100000"/>
              </a:lnSpc>
              <a:spcBef>
                <a:spcPts val="1200"/>
              </a:spcBef>
              <a:buFontTx/>
              <a:buChar char="-"/>
              <a:defRPr sz="1800"/>
            </a:pPr>
            <a:r>
              <a:rPr lang="en-US" baseline="0" dirty="0" smtClean="0">
                <a:sym typeface="Arial MT Std"/>
              </a:rPr>
              <a:t>This is an </a:t>
            </a:r>
            <a:r>
              <a:rPr lang="en-US" baseline="0" dirty="0" err="1" smtClean="0">
                <a:sym typeface="Arial MT Std"/>
              </a:rPr>
              <a:t>ilustration</a:t>
            </a:r>
            <a:r>
              <a:rPr lang="en-US" baseline="0" dirty="0" smtClean="0">
                <a:sym typeface="Arial MT Std"/>
              </a:rPr>
              <a:t> of how comprehensive ACT’s education offerings </a:t>
            </a:r>
          </a:p>
          <a:p>
            <a:pPr marL="285750" lvl="0" indent="-285750">
              <a:lnSpc>
                <a:spcPct val="100000"/>
              </a:lnSpc>
              <a:spcBef>
                <a:spcPts val="1200"/>
              </a:spcBef>
              <a:buFontTx/>
              <a:buChar char="-"/>
              <a:defRPr sz="1800"/>
            </a:pPr>
            <a:r>
              <a:rPr lang="en-US" baseline="0" dirty="0" smtClean="0">
                <a:sym typeface="Arial MT Std"/>
              </a:rPr>
              <a:t>Programs begin from </a:t>
            </a:r>
            <a:r>
              <a:rPr lang="en-US" baseline="0" dirty="0" err="1" smtClean="0">
                <a:sym typeface="Arial MT Std"/>
              </a:rPr>
              <a:t>Elementry</a:t>
            </a:r>
            <a:r>
              <a:rPr lang="en-US" baseline="0" dirty="0" smtClean="0">
                <a:sym typeface="Arial MT Std"/>
              </a:rPr>
              <a:t>, Middle , High schools and Career , these are examples of proven established programs that succeed </a:t>
            </a:r>
            <a:endParaRPr lang="en-US" dirty="0" smtClean="0">
              <a:sym typeface="Arial MT Std"/>
            </a:endParaRPr>
          </a:p>
          <a:p>
            <a:pPr marL="285750" lvl="0" indent="-285750">
              <a:lnSpc>
                <a:spcPct val="100000"/>
              </a:lnSpc>
              <a:spcBef>
                <a:spcPts val="1200"/>
              </a:spcBef>
              <a:buFontTx/>
              <a:buChar char="-"/>
              <a:defRPr sz="1800"/>
            </a:pPr>
            <a:endParaRPr dirty="0">
              <a:sym typeface="Arial MT Std"/>
            </a:endParaRPr>
          </a:p>
        </p:txBody>
      </p:sp>
    </p:spTree>
    <p:extLst>
      <p:ext uri="{BB962C8B-B14F-4D97-AF65-F5344CB8AC3E}">
        <p14:creationId xmlns:p14="http://schemas.microsoft.com/office/powerpoint/2010/main" val="1158693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0" name="Shape 10"/>
          <p:cNvSpPr>
            <a:spLocks noGrp="1"/>
          </p:cNvSpPr>
          <p:nvPr>
            <p:ph type="title"/>
          </p:nvPr>
        </p:nvSpPr>
        <p:spPr>
          <a:xfrm>
            <a:off x="685800" y="2130425"/>
            <a:ext cx="7772400" cy="1755775"/>
          </a:xfrm>
          <a:prstGeom prst="rect">
            <a:avLst/>
          </a:prstGeom>
        </p:spPr>
        <p:txBody>
          <a:bodyPr/>
          <a:lstStyle/>
          <a:p>
            <a:pPr lvl="0">
              <a:defRPr sz="1800">
                <a:solidFill>
                  <a:srgbClr val="000000"/>
                </a:solidFill>
              </a:defRPr>
            </a:pPr>
            <a:r>
              <a:rPr sz="4400">
                <a:solidFill>
                  <a:srgbClr val="1E4C7E"/>
                </a:solidFill>
              </a:rPr>
              <a:t>Texto do Título</a:t>
            </a:r>
          </a:p>
        </p:txBody>
      </p:sp>
      <p:sp>
        <p:nvSpPr>
          <p:cNvPr id="11" name="Shape 11"/>
          <p:cNvSpPr>
            <a:spLocks noGrp="1"/>
          </p:cNvSpPr>
          <p:nvPr>
            <p:ph type="body" idx="1"/>
          </p:nvPr>
        </p:nvSpPr>
        <p:spPr>
          <a:xfrm>
            <a:off x="1371600" y="3886200"/>
            <a:ext cx="6400800" cy="2971800"/>
          </a:xfrm>
          <a:prstGeom prst="rect">
            <a:avLst/>
          </a:prstGeom>
        </p:spPr>
        <p:txBody>
          <a:bodyPr/>
          <a:lstStyle>
            <a:lvl1pPr marL="0" indent="0" algn="ctr">
              <a:buSzTx/>
              <a:buFontTx/>
              <a:buNone/>
              <a:defRPr>
                <a:solidFill>
                  <a:srgbClr val="FEFBE5"/>
                </a:solidFill>
              </a:defRPr>
            </a:lvl1pPr>
            <a:lvl2pPr marL="0" indent="457200" algn="ctr">
              <a:buSzTx/>
              <a:buFontTx/>
              <a:buNone/>
              <a:defRPr>
                <a:solidFill>
                  <a:srgbClr val="FEFBE5"/>
                </a:solidFill>
              </a:defRPr>
            </a:lvl2pPr>
            <a:lvl3pPr marL="0" indent="914400" algn="ctr">
              <a:buSzTx/>
              <a:buFontTx/>
              <a:buNone/>
              <a:defRPr>
                <a:solidFill>
                  <a:srgbClr val="FEFBE5"/>
                </a:solidFill>
              </a:defRPr>
            </a:lvl3pPr>
            <a:lvl4pPr marL="0" indent="1371600" algn="ctr">
              <a:buSzTx/>
              <a:buFontTx/>
              <a:buNone/>
              <a:defRPr>
                <a:solidFill>
                  <a:srgbClr val="FEFBE5"/>
                </a:solidFill>
              </a:defRPr>
            </a:lvl4pPr>
            <a:lvl5pPr marL="0" indent="1828800" algn="ctr">
              <a:buSzTx/>
              <a:buFontTx/>
              <a:buNone/>
              <a:defRPr>
                <a:solidFill>
                  <a:srgbClr val="FEFBE5"/>
                </a:solidFill>
              </a:defRPr>
            </a:lvl5pPr>
          </a:lstStyle>
          <a:p>
            <a:pPr lvl="0">
              <a:defRPr sz="1800">
                <a:solidFill>
                  <a:srgbClr val="000000"/>
                </a:solidFill>
              </a:defRPr>
            </a:pPr>
            <a:r>
              <a:rPr sz="3200">
                <a:solidFill>
                  <a:srgbClr val="FEFBE5"/>
                </a:solidFill>
              </a:rPr>
              <a:t>Nível de Corpo Um</a:t>
            </a:r>
          </a:p>
          <a:p>
            <a:pPr lvl="1">
              <a:defRPr sz="1800">
                <a:solidFill>
                  <a:srgbClr val="000000"/>
                </a:solidFill>
              </a:defRPr>
            </a:pPr>
            <a:r>
              <a:rPr sz="3200">
                <a:solidFill>
                  <a:srgbClr val="FEFBE5"/>
                </a:solidFill>
              </a:rPr>
              <a:t>Nível de Corpo Dois</a:t>
            </a:r>
          </a:p>
          <a:p>
            <a:pPr lvl="2">
              <a:defRPr sz="1800">
                <a:solidFill>
                  <a:srgbClr val="000000"/>
                </a:solidFill>
              </a:defRPr>
            </a:pPr>
            <a:r>
              <a:rPr sz="3200">
                <a:solidFill>
                  <a:srgbClr val="FEFBE5"/>
                </a:solidFill>
              </a:rPr>
              <a:t>Nível de Corpo Três</a:t>
            </a:r>
          </a:p>
          <a:p>
            <a:pPr lvl="3">
              <a:defRPr sz="1800">
                <a:solidFill>
                  <a:srgbClr val="000000"/>
                </a:solidFill>
              </a:defRPr>
            </a:pPr>
            <a:r>
              <a:rPr sz="3200">
                <a:solidFill>
                  <a:srgbClr val="FEFBE5"/>
                </a:solidFill>
              </a:rPr>
              <a:t>Nível de Corpo Quatro</a:t>
            </a:r>
          </a:p>
          <a:p>
            <a:pPr lvl="4">
              <a:defRPr sz="1800">
                <a:solidFill>
                  <a:srgbClr val="000000"/>
                </a:solidFill>
              </a:defRPr>
            </a:pPr>
            <a:r>
              <a:rPr sz="3200">
                <a:solidFill>
                  <a:srgbClr val="FEFBE5"/>
                </a:solidFill>
              </a:rPr>
              <a:t>Nível de Corpo Cinco</a:t>
            </a:r>
          </a:p>
        </p:txBody>
      </p:sp>
      <p:sp>
        <p:nvSpPr>
          <p:cNvPr id="12" name="Shape 12"/>
          <p:cNvSpPr/>
          <p:nvPr/>
        </p:nvSpPr>
        <p:spPr>
          <a:xfrm>
            <a:off x="4058063" y="6223156"/>
            <a:ext cx="4698999" cy="222377"/>
          </a:xfrm>
          <a:prstGeom prst="rect">
            <a:avLst/>
          </a:prstGeom>
          <a:solidFill>
            <a:srgbClr val="002D62"/>
          </a:solidFill>
          <a:ln w="12700">
            <a:miter lim="400000"/>
          </a:ln>
          <a:effectLst>
            <a:outerShdw blurRad="38100" dist="23000" dir="5400000" rotWithShape="0">
              <a:srgbClr val="000000">
                <a:alpha val="35000"/>
              </a:srgbClr>
            </a:outerShdw>
          </a:effectLst>
        </p:spPr>
        <p:txBody>
          <a:bodyPr lIns="0" tIns="0" rIns="0" bIns="0" anchor="ctr"/>
          <a:lstStyle/>
          <a:p>
            <a:pPr lvl="0" algn="ctr">
              <a:defRPr>
                <a:solidFill>
                  <a:srgbClr val="FFFFFF"/>
                </a:solidFill>
              </a:defRPr>
            </a:pPr>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41" name="Shape 41"/>
          <p:cNvSpPr>
            <a:spLocks noGrp="1"/>
          </p:cNvSpPr>
          <p:nvPr>
            <p:ph type="title"/>
          </p:nvPr>
        </p:nvSpPr>
        <p:spPr>
          <a:prstGeom prst="rect">
            <a:avLst/>
          </a:prstGeom>
        </p:spPr>
        <p:txBody>
          <a:bodyPr/>
          <a:lstStyle/>
          <a:p>
            <a:pPr lvl="0">
              <a:defRPr sz="1800">
                <a:solidFill>
                  <a:srgbClr val="000000"/>
                </a:solidFill>
              </a:defRPr>
            </a:pPr>
            <a:r>
              <a:rPr sz="4400">
                <a:solidFill>
                  <a:srgbClr val="1E4C7E"/>
                </a:solidFill>
              </a:rPr>
              <a:t>Texto do Título</a:t>
            </a:r>
          </a:p>
        </p:txBody>
      </p:sp>
      <p:sp>
        <p:nvSpPr>
          <p:cNvPr id="42" name="Shape 42"/>
          <p:cNvSpPr>
            <a:spLocks noGrp="1"/>
          </p:cNvSpPr>
          <p:nvPr>
            <p:ph type="body" idx="1"/>
          </p:nvPr>
        </p:nvSpPr>
        <p:spPr>
          <a:prstGeom prst="rect">
            <a:avLst/>
          </a:prstGeom>
        </p:spPr>
        <p:txBody>
          <a:bodyPr/>
          <a:lstStyle/>
          <a:p>
            <a:pPr lvl="0">
              <a:defRPr sz="1800">
                <a:solidFill>
                  <a:srgbClr val="000000"/>
                </a:solidFill>
              </a:defRPr>
            </a:pPr>
            <a:r>
              <a:rPr sz="3200">
                <a:solidFill>
                  <a:srgbClr val="1E4C7E"/>
                </a:solidFill>
              </a:rPr>
              <a:t>Nível de Corpo Um</a:t>
            </a:r>
          </a:p>
          <a:p>
            <a:pPr lvl="1">
              <a:defRPr sz="1800">
                <a:solidFill>
                  <a:srgbClr val="000000"/>
                </a:solidFill>
              </a:defRPr>
            </a:pPr>
            <a:r>
              <a:rPr sz="3200">
                <a:solidFill>
                  <a:srgbClr val="1E4C7E"/>
                </a:solidFill>
              </a:rPr>
              <a:t>Nível de Corpo Dois</a:t>
            </a:r>
          </a:p>
          <a:p>
            <a:pPr lvl="2">
              <a:defRPr sz="1800">
                <a:solidFill>
                  <a:srgbClr val="000000"/>
                </a:solidFill>
              </a:defRPr>
            </a:pPr>
            <a:r>
              <a:rPr sz="3200">
                <a:solidFill>
                  <a:srgbClr val="1E4C7E"/>
                </a:solidFill>
              </a:rPr>
              <a:t>Nível de Corpo Três</a:t>
            </a:r>
          </a:p>
          <a:p>
            <a:pPr lvl="3">
              <a:defRPr sz="1800">
                <a:solidFill>
                  <a:srgbClr val="000000"/>
                </a:solidFill>
              </a:defRPr>
            </a:pPr>
            <a:r>
              <a:rPr sz="3200">
                <a:solidFill>
                  <a:srgbClr val="1E4C7E"/>
                </a:solidFill>
              </a:rPr>
              <a:t>Nível de Corpo Quatro</a:t>
            </a:r>
          </a:p>
          <a:p>
            <a:pPr lvl="4">
              <a:defRPr sz="1800">
                <a:solidFill>
                  <a:srgbClr val="000000"/>
                </a:solidFill>
              </a:defRPr>
            </a:pPr>
            <a:r>
              <a:rPr sz="3200">
                <a:solidFill>
                  <a:srgbClr val="1E4C7E"/>
                </a:solidFill>
              </a:rPr>
              <a:t>Nível de Corpo Cinco</a:t>
            </a:r>
          </a:p>
        </p:txBody>
      </p:sp>
      <p:sp>
        <p:nvSpPr>
          <p:cNvPr id="43" name="Shape 4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5" name="Shape 45"/>
          <p:cNvSpPr>
            <a:spLocks noGrp="1"/>
          </p:cNvSpPr>
          <p:nvPr>
            <p:ph type="title"/>
          </p:nvPr>
        </p:nvSpPr>
        <p:spPr>
          <a:xfrm>
            <a:off x="6629400" y="274638"/>
            <a:ext cx="2057400" cy="6583363"/>
          </a:xfrm>
          <a:prstGeom prst="rect">
            <a:avLst/>
          </a:prstGeom>
        </p:spPr>
        <p:txBody>
          <a:bodyPr/>
          <a:lstStyle/>
          <a:p>
            <a:pPr lvl="0">
              <a:defRPr sz="1800">
                <a:solidFill>
                  <a:srgbClr val="000000"/>
                </a:solidFill>
              </a:defRPr>
            </a:pPr>
            <a:r>
              <a:rPr sz="4400">
                <a:solidFill>
                  <a:srgbClr val="1E4C7E"/>
                </a:solidFill>
              </a:rPr>
              <a:t>Texto do Título</a:t>
            </a:r>
          </a:p>
        </p:txBody>
      </p:sp>
      <p:sp>
        <p:nvSpPr>
          <p:cNvPr id="46" name="Shape 46"/>
          <p:cNvSpPr>
            <a:spLocks noGrp="1"/>
          </p:cNvSpPr>
          <p:nvPr>
            <p:ph type="body" idx="1"/>
          </p:nvPr>
        </p:nvSpPr>
        <p:spPr>
          <a:xfrm>
            <a:off x="457200" y="274638"/>
            <a:ext cx="6019800" cy="6583363"/>
          </a:xfrm>
          <a:prstGeom prst="rect">
            <a:avLst/>
          </a:prstGeom>
        </p:spPr>
        <p:txBody>
          <a:bodyPr/>
          <a:lstStyle/>
          <a:p>
            <a:pPr lvl="0">
              <a:defRPr sz="1800">
                <a:solidFill>
                  <a:srgbClr val="000000"/>
                </a:solidFill>
              </a:defRPr>
            </a:pPr>
            <a:r>
              <a:rPr sz="3200">
                <a:solidFill>
                  <a:srgbClr val="1E4C7E"/>
                </a:solidFill>
              </a:rPr>
              <a:t>Nível de Corpo Um</a:t>
            </a:r>
          </a:p>
          <a:p>
            <a:pPr lvl="1">
              <a:defRPr sz="1800">
                <a:solidFill>
                  <a:srgbClr val="000000"/>
                </a:solidFill>
              </a:defRPr>
            </a:pPr>
            <a:r>
              <a:rPr sz="3200">
                <a:solidFill>
                  <a:srgbClr val="1E4C7E"/>
                </a:solidFill>
              </a:rPr>
              <a:t>Nível de Corpo Dois</a:t>
            </a:r>
          </a:p>
          <a:p>
            <a:pPr lvl="2">
              <a:defRPr sz="1800">
                <a:solidFill>
                  <a:srgbClr val="000000"/>
                </a:solidFill>
              </a:defRPr>
            </a:pPr>
            <a:r>
              <a:rPr sz="3200">
                <a:solidFill>
                  <a:srgbClr val="1E4C7E"/>
                </a:solidFill>
              </a:rPr>
              <a:t>Nível de Corpo Três</a:t>
            </a:r>
          </a:p>
          <a:p>
            <a:pPr lvl="3">
              <a:defRPr sz="1800">
                <a:solidFill>
                  <a:srgbClr val="000000"/>
                </a:solidFill>
              </a:defRPr>
            </a:pPr>
            <a:r>
              <a:rPr sz="3200">
                <a:solidFill>
                  <a:srgbClr val="1E4C7E"/>
                </a:solidFill>
              </a:rPr>
              <a:t>Nível de Corpo Quatro</a:t>
            </a:r>
          </a:p>
          <a:p>
            <a:pPr lvl="4">
              <a:defRPr sz="1800">
                <a:solidFill>
                  <a:srgbClr val="000000"/>
                </a:solidFill>
              </a:defRPr>
            </a:pPr>
            <a:r>
              <a:rPr sz="3200">
                <a:solidFill>
                  <a:srgbClr val="1E4C7E"/>
                </a:solidFill>
              </a:rPr>
              <a:t>Nível de Corpo Cinco</a:t>
            </a:r>
          </a:p>
        </p:txBody>
      </p:sp>
      <p:sp>
        <p:nvSpPr>
          <p:cNvPr id="47" name="Shape 4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49" name="Shape 49"/>
          <p:cNvSpPr/>
          <p:nvPr/>
        </p:nvSpPr>
        <p:spPr>
          <a:xfrm>
            <a:off x="426357" y="326571"/>
            <a:ext cx="8255001" cy="1"/>
          </a:xfrm>
          <a:prstGeom prst="line">
            <a:avLst/>
          </a:prstGeom>
          <a:ln w="6350">
            <a:solidFill>
              <a:srgbClr val="002D62"/>
            </a:solidFill>
          </a:ln>
        </p:spPr>
        <p:txBody>
          <a:bodyPr lIns="0" tIns="0" rIns="0" bIns="0"/>
          <a:lstStyle/>
          <a:p>
            <a:pPr lvl="0">
              <a:defRPr sz="1200">
                <a:solidFill>
                  <a:srgbClr val="000000"/>
                </a:solidFill>
                <a:latin typeface="+mj-lt"/>
                <a:ea typeface="+mj-ea"/>
                <a:cs typeface="+mj-cs"/>
                <a:sym typeface="Helvetica"/>
              </a:defRPr>
            </a:pPr>
            <a:endParaRPr/>
          </a:p>
        </p:txBody>
      </p:sp>
      <p:sp>
        <p:nvSpPr>
          <p:cNvPr id="50" name="Shape 50"/>
          <p:cNvSpPr/>
          <p:nvPr/>
        </p:nvSpPr>
        <p:spPr>
          <a:xfrm>
            <a:off x="2253227" y="6108262"/>
            <a:ext cx="6405865" cy="222377"/>
          </a:xfrm>
          <a:prstGeom prst="rect">
            <a:avLst/>
          </a:prstGeom>
          <a:solidFill>
            <a:srgbClr val="002D62"/>
          </a:solidFill>
          <a:ln w="12700">
            <a:miter lim="400000"/>
          </a:ln>
          <a:effectLst>
            <a:outerShdw blurRad="38100" dist="23000" dir="5400000" rotWithShape="0">
              <a:srgbClr val="000000">
                <a:alpha val="35000"/>
              </a:srgbClr>
            </a:outerShdw>
          </a:effectLst>
        </p:spPr>
        <p:txBody>
          <a:bodyPr lIns="0" tIns="0" rIns="0" bIns="0" anchor="ctr"/>
          <a:lstStyle/>
          <a:p>
            <a:pPr lvl="0" algn="ctr">
              <a:defRPr>
                <a:solidFill>
                  <a:srgbClr val="FFFFFF"/>
                </a:solidFill>
              </a:defRPr>
            </a:pPr>
            <a:endParaRPr/>
          </a:p>
        </p:txBody>
      </p:sp>
      <p:pic>
        <p:nvPicPr>
          <p:cNvPr id="51" name="image1.png" descr="ACT logo Blue color.png"/>
          <p:cNvPicPr/>
          <p:nvPr/>
        </p:nvPicPr>
        <p:blipFill>
          <a:blip r:embed="rId2">
            <a:extLst/>
          </a:blip>
          <a:stretch>
            <a:fillRect/>
          </a:stretch>
        </p:blipFill>
        <p:spPr>
          <a:xfrm>
            <a:off x="426357" y="5902219"/>
            <a:ext cx="1656444" cy="428420"/>
          </a:xfrm>
          <a:prstGeom prst="rect">
            <a:avLst/>
          </a:prstGeom>
          <a:ln w="12700">
            <a:miter lim="400000"/>
          </a:ln>
        </p:spPr>
      </p:pic>
      <p:sp>
        <p:nvSpPr>
          <p:cNvPr id="52" name="Shape 52"/>
          <p:cNvSpPr>
            <a:spLocks noGrp="1"/>
          </p:cNvSpPr>
          <p:nvPr>
            <p:ph type="body" idx="1"/>
          </p:nvPr>
        </p:nvSpPr>
        <p:spPr>
          <a:xfrm>
            <a:off x="426356" y="427198"/>
            <a:ext cx="2552701" cy="544513"/>
          </a:xfrm>
          <a:prstGeom prst="rect">
            <a:avLst/>
          </a:prstGeom>
        </p:spPr>
        <p:txBody>
          <a:bodyPr lIns="0" tIns="0" rIns="0" bIns="0"/>
          <a:lstStyle>
            <a:lvl1pPr marL="0" indent="0">
              <a:spcBef>
                <a:spcPts val="200"/>
              </a:spcBef>
              <a:buSzTx/>
              <a:buFontTx/>
              <a:buNone/>
              <a:defRPr sz="1000">
                <a:solidFill>
                  <a:srgbClr val="002D62"/>
                </a:solidFill>
              </a:defRPr>
            </a:lvl1pPr>
            <a:lvl2pPr marL="559253" indent="-102053">
              <a:spcBef>
                <a:spcPts val="200"/>
              </a:spcBef>
              <a:buFontTx/>
              <a:defRPr sz="1000">
                <a:solidFill>
                  <a:srgbClr val="002D62"/>
                </a:solidFill>
              </a:defRPr>
            </a:lvl2pPr>
            <a:lvl3pPr marL="1009650" indent="-95250">
              <a:spcBef>
                <a:spcPts val="200"/>
              </a:spcBef>
              <a:buFontTx/>
              <a:defRPr sz="1000">
                <a:solidFill>
                  <a:srgbClr val="002D62"/>
                </a:solidFill>
              </a:defRPr>
            </a:lvl3pPr>
            <a:lvl4pPr marL="1485900" indent="-114300">
              <a:spcBef>
                <a:spcPts val="200"/>
              </a:spcBef>
              <a:buFontTx/>
              <a:defRPr sz="1000">
                <a:solidFill>
                  <a:srgbClr val="002D62"/>
                </a:solidFill>
              </a:defRPr>
            </a:lvl4pPr>
            <a:lvl5pPr marL="1943100" indent="-114300">
              <a:spcBef>
                <a:spcPts val="200"/>
              </a:spcBef>
              <a:buFontTx/>
              <a:defRPr sz="1000">
                <a:solidFill>
                  <a:srgbClr val="002D62"/>
                </a:solidFill>
              </a:defRPr>
            </a:lvl5pPr>
          </a:lstStyle>
          <a:p>
            <a:pPr lvl="0">
              <a:defRPr sz="1800">
                <a:solidFill>
                  <a:srgbClr val="000000"/>
                </a:solidFill>
              </a:defRPr>
            </a:pPr>
            <a:r>
              <a:rPr sz="1000">
                <a:solidFill>
                  <a:srgbClr val="002D62"/>
                </a:solidFill>
              </a:rPr>
              <a:t>Nível de Corpo Um</a:t>
            </a:r>
          </a:p>
          <a:p>
            <a:pPr lvl="1">
              <a:defRPr sz="1800">
                <a:solidFill>
                  <a:srgbClr val="000000"/>
                </a:solidFill>
              </a:defRPr>
            </a:pPr>
            <a:r>
              <a:rPr sz="1000">
                <a:solidFill>
                  <a:srgbClr val="002D62"/>
                </a:solidFill>
              </a:rPr>
              <a:t>Nível de Corpo Dois</a:t>
            </a:r>
          </a:p>
          <a:p>
            <a:pPr lvl="2">
              <a:defRPr sz="1800">
                <a:solidFill>
                  <a:srgbClr val="000000"/>
                </a:solidFill>
              </a:defRPr>
            </a:pPr>
            <a:r>
              <a:rPr sz="1000">
                <a:solidFill>
                  <a:srgbClr val="002D62"/>
                </a:solidFill>
              </a:rPr>
              <a:t>Nível de Corpo Três</a:t>
            </a:r>
          </a:p>
          <a:p>
            <a:pPr lvl="3">
              <a:defRPr sz="1800">
                <a:solidFill>
                  <a:srgbClr val="000000"/>
                </a:solidFill>
              </a:defRPr>
            </a:pPr>
            <a:r>
              <a:rPr sz="1000">
                <a:solidFill>
                  <a:srgbClr val="002D62"/>
                </a:solidFill>
              </a:rPr>
              <a:t>Nível de Corpo Quatro</a:t>
            </a:r>
          </a:p>
          <a:p>
            <a:pPr lvl="4">
              <a:defRPr sz="1800">
                <a:solidFill>
                  <a:srgbClr val="000000"/>
                </a:solidFill>
              </a:defRPr>
            </a:pPr>
            <a:r>
              <a:rPr sz="1000">
                <a:solidFill>
                  <a:srgbClr val="002D62"/>
                </a:solidFill>
              </a:rPr>
              <a:t>Nível de Corpo Cinco</a:t>
            </a: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54" name="Shape 54"/>
          <p:cNvSpPr/>
          <p:nvPr/>
        </p:nvSpPr>
        <p:spPr>
          <a:xfrm>
            <a:off x="426357" y="326571"/>
            <a:ext cx="8255001" cy="1"/>
          </a:xfrm>
          <a:prstGeom prst="line">
            <a:avLst/>
          </a:prstGeom>
          <a:ln w="6350">
            <a:solidFill>
              <a:srgbClr val="002D62"/>
            </a:solidFill>
          </a:ln>
        </p:spPr>
        <p:txBody>
          <a:bodyPr lIns="0" tIns="0" rIns="0" bIns="0"/>
          <a:lstStyle/>
          <a:p>
            <a:pPr lvl="0">
              <a:defRPr sz="1200">
                <a:solidFill>
                  <a:srgbClr val="000000"/>
                </a:solidFill>
                <a:latin typeface="+mj-lt"/>
                <a:ea typeface="+mj-ea"/>
                <a:cs typeface="+mj-cs"/>
                <a:sym typeface="Helvetica"/>
              </a:defRPr>
            </a:pPr>
            <a:endParaRPr/>
          </a:p>
        </p:txBody>
      </p:sp>
      <p:sp>
        <p:nvSpPr>
          <p:cNvPr id="55" name="Shape 55"/>
          <p:cNvSpPr/>
          <p:nvPr/>
        </p:nvSpPr>
        <p:spPr>
          <a:xfrm>
            <a:off x="1769807" y="6266564"/>
            <a:ext cx="6916995" cy="222377"/>
          </a:xfrm>
          <a:prstGeom prst="rect">
            <a:avLst/>
          </a:prstGeom>
          <a:solidFill>
            <a:srgbClr val="002D62"/>
          </a:solidFill>
          <a:ln w="12700">
            <a:miter lim="400000"/>
          </a:ln>
          <a:effectLst>
            <a:outerShdw blurRad="38100" dist="23000" dir="5400000" rotWithShape="0">
              <a:srgbClr val="000000">
                <a:alpha val="35000"/>
              </a:srgbClr>
            </a:outerShdw>
          </a:effectLst>
        </p:spPr>
        <p:txBody>
          <a:bodyPr lIns="0" tIns="0" rIns="0" bIns="0" anchor="ctr"/>
          <a:lstStyle/>
          <a:p>
            <a:pPr lvl="0" algn="ctr">
              <a:defRPr>
                <a:solidFill>
                  <a:srgbClr val="FFFFFF"/>
                </a:solidFill>
              </a:defRPr>
            </a:pPr>
            <a:endParaRPr/>
          </a:p>
        </p:txBody>
      </p:sp>
      <p:sp>
        <p:nvSpPr>
          <p:cNvPr id="56" name="Shape 56"/>
          <p:cNvSpPr/>
          <p:nvPr/>
        </p:nvSpPr>
        <p:spPr>
          <a:xfrm>
            <a:off x="8458200" y="6317036"/>
            <a:ext cx="228600" cy="12788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ts val="1000"/>
              </a:lnSpc>
              <a:defRPr sz="900" b="1">
                <a:solidFill>
                  <a:srgbClr val="FFFFFF"/>
                </a:solidFill>
                <a:latin typeface="Arial MT Std"/>
                <a:ea typeface="Arial MT Std"/>
                <a:cs typeface="Arial MT Std"/>
                <a:sym typeface="Arial MT Std"/>
              </a:defRPr>
            </a:lvl1pPr>
          </a:lstStyle>
          <a:p>
            <a:pPr lvl="0">
              <a:defRPr sz="1800" b="0">
                <a:solidFill>
                  <a:srgbClr val="000000"/>
                </a:solidFill>
              </a:defRPr>
            </a:pPr>
            <a:r>
              <a:rPr sz="900" b="1">
                <a:solidFill>
                  <a:srgbClr val="FFFFFF"/>
                </a:solidFill>
              </a:rPr>
              <a:t>‹#›</a:t>
            </a:r>
          </a:p>
        </p:txBody>
      </p:sp>
      <p:pic>
        <p:nvPicPr>
          <p:cNvPr id="57" name="image1.png" descr="ACT logo Blue color.png"/>
          <p:cNvPicPr/>
          <p:nvPr/>
        </p:nvPicPr>
        <p:blipFill>
          <a:blip r:embed="rId2">
            <a:extLst/>
          </a:blip>
          <a:stretch>
            <a:fillRect/>
          </a:stretch>
        </p:blipFill>
        <p:spPr>
          <a:xfrm>
            <a:off x="426356" y="6226050"/>
            <a:ext cx="1128124" cy="291777"/>
          </a:xfrm>
          <a:prstGeom prst="rect">
            <a:avLst/>
          </a:prstGeom>
          <a:ln w="12700">
            <a:miter lim="400000"/>
          </a:ln>
        </p:spPr>
      </p:pic>
      <p:sp>
        <p:nvSpPr>
          <p:cNvPr id="58" name="Shape 58"/>
          <p:cNvSpPr>
            <a:spLocks noGrp="1"/>
          </p:cNvSpPr>
          <p:nvPr>
            <p:ph type="body" idx="1"/>
          </p:nvPr>
        </p:nvSpPr>
        <p:spPr>
          <a:xfrm>
            <a:off x="426356" y="808182"/>
            <a:ext cx="2552701" cy="544514"/>
          </a:xfrm>
          <a:prstGeom prst="rect">
            <a:avLst/>
          </a:prstGeom>
        </p:spPr>
        <p:txBody>
          <a:bodyPr lIns="0" tIns="0" rIns="0" bIns="0"/>
          <a:lstStyle>
            <a:lvl1pPr marL="0" indent="0">
              <a:spcBef>
                <a:spcPts val="200"/>
              </a:spcBef>
              <a:buSzTx/>
              <a:buFontTx/>
              <a:buNone/>
              <a:defRPr sz="1000">
                <a:solidFill>
                  <a:srgbClr val="002D62"/>
                </a:solidFill>
              </a:defRPr>
            </a:lvl1pPr>
            <a:lvl2pPr marL="559253" indent="-102053">
              <a:spcBef>
                <a:spcPts val="200"/>
              </a:spcBef>
              <a:buFontTx/>
              <a:defRPr sz="1000">
                <a:solidFill>
                  <a:srgbClr val="002D62"/>
                </a:solidFill>
              </a:defRPr>
            </a:lvl2pPr>
            <a:lvl3pPr marL="1009650" indent="-95250">
              <a:spcBef>
                <a:spcPts val="200"/>
              </a:spcBef>
              <a:buFontTx/>
              <a:defRPr sz="1000">
                <a:solidFill>
                  <a:srgbClr val="002D62"/>
                </a:solidFill>
              </a:defRPr>
            </a:lvl3pPr>
            <a:lvl4pPr marL="1485900" indent="-114300">
              <a:spcBef>
                <a:spcPts val="200"/>
              </a:spcBef>
              <a:buFontTx/>
              <a:defRPr sz="1000">
                <a:solidFill>
                  <a:srgbClr val="002D62"/>
                </a:solidFill>
              </a:defRPr>
            </a:lvl4pPr>
            <a:lvl5pPr marL="1943100" indent="-114300">
              <a:spcBef>
                <a:spcPts val="200"/>
              </a:spcBef>
              <a:buFontTx/>
              <a:defRPr sz="1000">
                <a:solidFill>
                  <a:srgbClr val="002D62"/>
                </a:solidFill>
              </a:defRPr>
            </a:lvl5pPr>
          </a:lstStyle>
          <a:p>
            <a:pPr lvl="0">
              <a:defRPr sz="1800">
                <a:solidFill>
                  <a:srgbClr val="000000"/>
                </a:solidFill>
              </a:defRPr>
            </a:pPr>
            <a:r>
              <a:rPr sz="1000">
                <a:solidFill>
                  <a:srgbClr val="002D62"/>
                </a:solidFill>
              </a:rPr>
              <a:t>Nível de Corpo Um</a:t>
            </a:r>
          </a:p>
          <a:p>
            <a:pPr lvl="1">
              <a:defRPr sz="1800">
                <a:solidFill>
                  <a:srgbClr val="000000"/>
                </a:solidFill>
              </a:defRPr>
            </a:pPr>
            <a:r>
              <a:rPr sz="1000">
                <a:solidFill>
                  <a:srgbClr val="002D62"/>
                </a:solidFill>
              </a:rPr>
              <a:t>Nível de Corpo Dois</a:t>
            </a:r>
          </a:p>
          <a:p>
            <a:pPr lvl="2">
              <a:defRPr sz="1800">
                <a:solidFill>
                  <a:srgbClr val="000000"/>
                </a:solidFill>
              </a:defRPr>
            </a:pPr>
            <a:r>
              <a:rPr sz="1000">
                <a:solidFill>
                  <a:srgbClr val="002D62"/>
                </a:solidFill>
              </a:rPr>
              <a:t>Nível de Corpo Três</a:t>
            </a:r>
          </a:p>
          <a:p>
            <a:pPr lvl="3">
              <a:defRPr sz="1800">
                <a:solidFill>
                  <a:srgbClr val="000000"/>
                </a:solidFill>
              </a:defRPr>
            </a:pPr>
            <a:r>
              <a:rPr sz="1000">
                <a:solidFill>
                  <a:srgbClr val="002D62"/>
                </a:solidFill>
              </a:rPr>
              <a:t>Nível de Corpo Quatro</a:t>
            </a:r>
          </a:p>
          <a:p>
            <a:pPr lvl="4">
              <a:defRPr sz="1800">
                <a:solidFill>
                  <a:srgbClr val="000000"/>
                </a:solidFill>
              </a:defRPr>
            </a:pPr>
            <a:r>
              <a:rPr sz="1000">
                <a:solidFill>
                  <a:srgbClr val="002D62"/>
                </a:solidFill>
              </a:rPr>
              <a:t>Nível de Corpo Cinco</a:t>
            </a: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4_Title and Content">
    <p:spTree>
      <p:nvGrpSpPr>
        <p:cNvPr id="1" name=""/>
        <p:cNvGrpSpPr/>
        <p:nvPr/>
      </p:nvGrpSpPr>
      <p:grpSpPr>
        <a:xfrm>
          <a:off x="0" y="0"/>
          <a:ext cx="0" cy="0"/>
          <a:chOff x="0" y="0"/>
          <a:chExt cx="0" cy="0"/>
        </a:xfrm>
      </p:grpSpPr>
      <p:sp>
        <p:nvSpPr>
          <p:cNvPr id="60" name="Shape 60"/>
          <p:cNvSpPr/>
          <p:nvPr/>
        </p:nvSpPr>
        <p:spPr>
          <a:xfrm>
            <a:off x="426357" y="326571"/>
            <a:ext cx="8255001" cy="1"/>
          </a:xfrm>
          <a:prstGeom prst="line">
            <a:avLst/>
          </a:prstGeom>
          <a:ln w="6350">
            <a:solidFill>
              <a:srgbClr val="002D62"/>
            </a:solidFill>
          </a:ln>
        </p:spPr>
        <p:txBody>
          <a:bodyPr lIns="0" tIns="0" rIns="0" bIns="0"/>
          <a:lstStyle/>
          <a:p>
            <a:pPr lvl="0">
              <a:defRPr sz="1200">
                <a:solidFill>
                  <a:srgbClr val="000000"/>
                </a:solidFill>
                <a:latin typeface="+mj-lt"/>
                <a:ea typeface="+mj-ea"/>
                <a:cs typeface="+mj-cs"/>
                <a:sym typeface="Helvetica"/>
              </a:defRPr>
            </a:pPr>
            <a:endParaRPr/>
          </a:p>
        </p:txBody>
      </p:sp>
      <p:sp>
        <p:nvSpPr>
          <p:cNvPr id="61" name="Shape 61"/>
          <p:cNvSpPr>
            <a:spLocks noGrp="1"/>
          </p:cNvSpPr>
          <p:nvPr>
            <p:ph type="body" idx="1"/>
          </p:nvPr>
        </p:nvSpPr>
        <p:spPr>
          <a:xfrm>
            <a:off x="426356" y="1904538"/>
            <a:ext cx="8229601" cy="4866410"/>
          </a:xfrm>
          <a:prstGeom prst="rect">
            <a:avLst/>
          </a:prstGeom>
        </p:spPr>
        <p:txBody>
          <a:bodyPr lIns="0" tIns="0" rIns="0" bIns="0"/>
          <a:lstStyle>
            <a:lvl1pPr>
              <a:buClr>
                <a:srgbClr val="E31B23"/>
              </a:buClr>
              <a:defRPr>
                <a:solidFill>
                  <a:srgbClr val="002D62"/>
                </a:solidFill>
              </a:defRPr>
            </a:lvl1pPr>
            <a:lvl2pPr>
              <a:buClr>
                <a:srgbClr val="E31B23"/>
              </a:buClr>
              <a:defRPr>
                <a:solidFill>
                  <a:srgbClr val="002D62"/>
                </a:solidFill>
              </a:defRPr>
            </a:lvl2pPr>
            <a:lvl3pPr>
              <a:buClr>
                <a:srgbClr val="E31B23"/>
              </a:buClr>
              <a:defRPr>
                <a:solidFill>
                  <a:srgbClr val="002D62"/>
                </a:solidFill>
              </a:defRPr>
            </a:lvl3pPr>
            <a:lvl4pPr>
              <a:buClr>
                <a:srgbClr val="E31B23"/>
              </a:buClr>
              <a:defRPr>
                <a:solidFill>
                  <a:srgbClr val="002D62"/>
                </a:solidFill>
              </a:defRPr>
            </a:lvl4pPr>
            <a:lvl5pPr>
              <a:buClr>
                <a:srgbClr val="E31B23"/>
              </a:buClr>
              <a:defRPr>
                <a:solidFill>
                  <a:srgbClr val="002D62"/>
                </a:solidFill>
              </a:defRPr>
            </a:lvl5pPr>
          </a:lstStyle>
          <a:p>
            <a:pPr lvl="0">
              <a:defRPr sz="1800">
                <a:solidFill>
                  <a:srgbClr val="000000"/>
                </a:solidFill>
              </a:defRPr>
            </a:pPr>
            <a:r>
              <a:rPr sz="3200">
                <a:solidFill>
                  <a:srgbClr val="002D62"/>
                </a:solidFill>
              </a:rPr>
              <a:t>Nível de Corpo Um</a:t>
            </a:r>
          </a:p>
          <a:p>
            <a:pPr lvl="1">
              <a:defRPr sz="1800">
                <a:solidFill>
                  <a:srgbClr val="000000"/>
                </a:solidFill>
              </a:defRPr>
            </a:pPr>
            <a:r>
              <a:rPr sz="3200">
                <a:solidFill>
                  <a:srgbClr val="002D62"/>
                </a:solidFill>
              </a:rPr>
              <a:t>Nível de Corpo Dois</a:t>
            </a:r>
          </a:p>
          <a:p>
            <a:pPr lvl="2">
              <a:defRPr sz="1800">
                <a:solidFill>
                  <a:srgbClr val="000000"/>
                </a:solidFill>
              </a:defRPr>
            </a:pPr>
            <a:r>
              <a:rPr sz="3200">
                <a:solidFill>
                  <a:srgbClr val="002D62"/>
                </a:solidFill>
              </a:rPr>
              <a:t>Nível de Corpo Três</a:t>
            </a:r>
          </a:p>
          <a:p>
            <a:pPr lvl="3">
              <a:defRPr sz="1800">
                <a:solidFill>
                  <a:srgbClr val="000000"/>
                </a:solidFill>
              </a:defRPr>
            </a:pPr>
            <a:r>
              <a:rPr sz="3200">
                <a:solidFill>
                  <a:srgbClr val="002D62"/>
                </a:solidFill>
              </a:rPr>
              <a:t>Nível de Corpo Quatro</a:t>
            </a:r>
          </a:p>
          <a:p>
            <a:pPr lvl="4">
              <a:defRPr sz="1800">
                <a:solidFill>
                  <a:srgbClr val="000000"/>
                </a:solidFill>
              </a:defRPr>
            </a:pPr>
            <a:r>
              <a:rPr sz="3200">
                <a:solidFill>
                  <a:srgbClr val="002D62"/>
                </a:solidFill>
              </a:rPr>
              <a:t>Nível de Corpo Cinco</a:t>
            </a:r>
          </a:p>
        </p:txBody>
      </p:sp>
      <p:sp>
        <p:nvSpPr>
          <p:cNvPr id="62" name="Shape 62"/>
          <p:cNvSpPr/>
          <p:nvPr/>
        </p:nvSpPr>
        <p:spPr>
          <a:xfrm>
            <a:off x="1769807" y="6266564"/>
            <a:ext cx="6916995" cy="222377"/>
          </a:xfrm>
          <a:prstGeom prst="rect">
            <a:avLst/>
          </a:prstGeom>
          <a:solidFill>
            <a:srgbClr val="002D62"/>
          </a:solidFill>
          <a:ln w="12700">
            <a:miter lim="400000"/>
          </a:ln>
          <a:effectLst>
            <a:outerShdw blurRad="38100" dist="23000" dir="5400000" rotWithShape="0">
              <a:srgbClr val="000000">
                <a:alpha val="35000"/>
              </a:srgbClr>
            </a:outerShdw>
          </a:effectLst>
        </p:spPr>
        <p:txBody>
          <a:bodyPr lIns="0" tIns="0" rIns="0" bIns="0" anchor="ctr"/>
          <a:lstStyle/>
          <a:p>
            <a:pPr lvl="0" algn="ctr">
              <a:defRPr>
                <a:solidFill>
                  <a:srgbClr val="FFFFFF"/>
                </a:solidFill>
              </a:defRPr>
            </a:pPr>
            <a:endParaRPr/>
          </a:p>
        </p:txBody>
      </p:sp>
      <p:sp>
        <p:nvSpPr>
          <p:cNvPr id="63" name="Shape 63"/>
          <p:cNvSpPr/>
          <p:nvPr/>
        </p:nvSpPr>
        <p:spPr>
          <a:xfrm>
            <a:off x="8458200" y="6317036"/>
            <a:ext cx="228600" cy="12788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ts val="1000"/>
              </a:lnSpc>
              <a:defRPr sz="900" b="1">
                <a:solidFill>
                  <a:srgbClr val="FFFFFF"/>
                </a:solidFill>
                <a:latin typeface="Arial MT Std"/>
                <a:ea typeface="Arial MT Std"/>
                <a:cs typeface="Arial MT Std"/>
                <a:sym typeface="Arial MT Std"/>
              </a:defRPr>
            </a:lvl1pPr>
          </a:lstStyle>
          <a:p>
            <a:pPr lvl="0">
              <a:defRPr sz="1800" b="0">
                <a:solidFill>
                  <a:srgbClr val="000000"/>
                </a:solidFill>
              </a:defRPr>
            </a:pPr>
            <a:r>
              <a:rPr sz="900" b="1">
                <a:solidFill>
                  <a:srgbClr val="FFFFFF"/>
                </a:solidFill>
              </a:rPr>
              <a:t>‹#›</a:t>
            </a:r>
          </a:p>
        </p:txBody>
      </p:sp>
      <p:pic>
        <p:nvPicPr>
          <p:cNvPr id="64" name="image2.png" descr="ACT logo Blue color.png"/>
          <p:cNvPicPr/>
          <p:nvPr/>
        </p:nvPicPr>
        <p:blipFill>
          <a:blip r:embed="rId2">
            <a:extLst/>
          </a:blip>
          <a:stretch>
            <a:fillRect/>
          </a:stretch>
        </p:blipFill>
        <p:spPr>
          <a:xfrm>
            <a:off x="426356" y="6226050"/>
            <a:ext cx="1128124" cy="291777"/>
          </a:xfrm>
          <a:prstGeom prst="rect">
            <a:avLst/>
          </a:prstGeom>
          <a:ln w="12700">
            <a:miter lim="400000"/>
          </a:ln>
        </p:spPr>
      </p:pic>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4" name="Shape 14"/>
          <p:cNvSpPr>
            <a:spLocks noGrp="1"/>
          </p:cNvSpPr>
          <p:nvPr>
            <p:ph type="title"/>
          </p:nvPr>
        </p:nvSpPr>
        <p:spPr>
          <a:prstGeom prst="rect">
            <a:avLst/>
          </a:prstGeom>
        </p:spPr>
        <p:txBody>
          <a:bodyPr/>
          <a:lstStyle/>
          <a:p>
            <a:pPr lvl="0">
              <a:defRPr sz="1800">
                <a:solidFill>
                  <a:srgbClr val="000000"/>
                </a:solidFill>
              </a:defRPr>
            </a:pPr>
            <a:r>
              <a:rPr sz="4400">
                <a:solidFill>
                  <a:srgbClr val="1E4C7E"/>
                </a:solidFill>
              </a:rPr>
              <a:t>Texto do Título</a:t>
            </a:r>
          </a:p>
        </p:txBody>
      </p:sp>
      <p:sp>
        <p:nvSpPr>
          <p:cNvPr id="15" name="Shape 15"/>
          <p:cNvSpPr>
            <a:spLocks noGrp="1"/>
          </p:cNvSpPr>
          <p:nvPr>
            <p:ph type="body" idx="1"/>
          </p:nvPr>
        </p:nvSpPr>
        <p:spPr>
          <a:prstGeom prst="rect">
            <a:avLst/>
          </a:prstGeom>
        </p:spPr>
        <p:txBody>
          <a:bodyPr/>
          <a:lstStyle/>
          <a:p>
            <a:pPr lvl="0">
              <a:defRPr sz="1800">
                <a:solidFill>
                  <a:srgbClr val="000000"/>
                </a:solidFill>
              </a:defRPr>
            </a:pPr>
            <a:r>
              <a:rPr sz="3200">
                <a:solidFill>
                  <a:srgbClr val="1E4C7E"/>
                </a:solidFill>
              </a:rPr>
              <a:t>Nível de Corpo Um</a:t>
            </a:r>
          </a:p>
          <a:p>
            <a:pPr lvl="1">
              <a:defRPr sz="1800">
                <a:solidFill>
                  <a:srgbClr val="000000"/>
                </a:solidFill>
              </a:defRPr>
            </a:pPr>
            <a:r>
              <a:rPr sz="3200">
                <a:solidFill>
                  <a:srgbClr val="1E4C7E"/>
                </a:solidFill>
              </a:rPr>
              <a:t>Nível de Corpo Dois</a:t>
            </a:r>
          </a:p>
          <a:p>
            <a:pPr lvl="2">
              <a:defRPr sz="1800">
                <a:solidFill>
                  <a:srgbClr val="000000"/>
                </a:solidFill>
              </a:defRPr>
            </a:pPr>
            <a:r>
              <a:rPr sz="3200">
                <a:solidFill>
                  <a:srgbClr val="1E4C7E"/>
                </a:solidFill>
              </a:rPr>
              <a:t>Nível de Corpo Três</a:t>
            </a:r>
          </a:p>
          <a:p>
            <a:pPr lvl="3">
              <a:defRPr sz="1800">
                <a:solidFill>
                  <a:srgbClr val="000000"/>
                </a:solidFill>
              </a:defRPr>
            </a:pPr>
            <a:r>
              <a:rPr sz="3200">
                <a:solidFill>
                  <a:srgbClr val="1E4C7E"/>
                </a:solidFill>
              </a:rPr>
              <a:t>Nível de Corpo Quatro</a:t>
            </a:r>
          </a:p>
          <a:p>
            <a:pPr lvl="4">
              <a:defRPr sz="1800">
                <a:solidFill>
                  <a:srgbClr val="000000"/>
                </a:solidFill>
              </a:defRPr>
            </a:pPr>
            <a:r>
              <a:rPr sz="3200">
                <a:solidFill>
                  <a:srgbClr val="1E4C7E"/>
                </a:solidFill>
              </a:rPr>
              <a:t>Nível de Corpo Cinco</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7" name="Shape 17"/>
          <p:cNvSpPr>
            <a:spLocks noGrp="1"/>
          </p:cNvSpPr>
          <p:nvPr>
            <p:ph type="title"/>
          </p:nvPr>
        </p:nvSpPr>
        <p:spPr>
          <a:xfrm>
            <a:off x="722312" y="4406900"/>
            <a:ext cx="7772401" cy="1362075"/>
          </a:xfrm>
          <a:prstGeom prst="rect">
            <a:avLst/>
          </a:prstGeom>
        </p:spPr>
        <p:txBody>
          <a:bodyPr/>
          <a:lstStyle>
            <a:lvl1pPr algn="l">
              <a:defRPr sz="4000" cap="all"/>
            </a:lvl1pPr>
          </a:lstStyle>
          <a:p>
            <a:pPr lvl="0">
              <a:defRPr sz="1800" cap="none">
                <a:solidFill>
                  <a:srgbClr val="000000"/>
                </a:solidFill>
              </a:defRPr>
            </a:pPr>
            <a:r>
              <a:rPr sz="4000" cap="all">
                <a:solidFill>
                  <a:srgbClr val="1E4C7E"/>
                </a:solidFill>
              </a:rPr>
              <a:t>Texto do Título</a:t>
            </a:r>
          </a:p>
        </p:txBody>
      </p:sp>
      <p:sp>
        <p:nvSpPr>
          <p:cNvPr id="18" name="Shape 18"/>
          <p:cNvSpPr>
            <a:spLocks noGrp="1"/>
          </p:cNvSpPr>
          <p:nvPr>
            <p:ph type="body" idx="1"/>
          </p:nvPr>
        </p:nvSpPr>
        <p:spPr>
          <a:xfrm>
            <a:off x="722312" y="2906713"/>
            <a:ext cx="7772401" cy="1500188"/>
          </a:xfrm>
          <a:prstGeom prst="rect">
            <a:avLst/>
          </a:prstGeom>
        </p:spPr>
        <p:txBody>
          <a:bodyPr anchor="b"/>
          <a:lstStyle>
            <a:lvl1pPr marL="0" indent="0">
              <a:spcBef>
                <a:spcPts val="400"/>
              </a:spcBef>
              <a:buSzTx/>
              <a:buFontTx/>
              <a:buNone/>
              <a:defRPr sz="2000">
                <a:solidFill>
                  <a:srgbClr val="FEFBE5"/>
                </a:solidFill>
              </a:defRPr>
            </a:lvl1pPr>
            <a:lvl2pPr marL="0" indent="457200">
              <a:spcBef>
                <a:spcPts val="400"/>
              </a:spcBef>
              <a:buSzTx/>
              <a:buFontTx/>
              <a:buNone/>
              <a:defRPr sz="2000">
                <a:solidFill>
                  <a:srgbClr val="FEFBE5"/>
                </a:solidFill>
              </a:defRPr>
            </a:lvl2pPr>
            <a:lvl3pPr marL="0" indent="914400">
              <a:spcBef>
                <a:spcPts val="400"/>
              </a:spcBef>
              <a:buSzTx/>
              <a:buFontTx/>
              <a:buNone/>
              <a:defRPr sz="2000">
                <a:solidFill>
                  <a:srgbClr val="FEFBE5"/>
                </a:solidFill>
              </a:defRPr>
            </a:lvl3pPr>
            <a:lvl4pPr marL="0" indent="1371600">
              <a:spcBef>
                <a:spcPts val="400"/>
              </a:spcBef>
              <a:buSzTx/>
              <a:buFontTx/>
              <a:buNone/>
              <a:defRPr sz="2000">
                <a:solidFill>
                  <a:srgbClr val="FEFBE5"/>
                </a:solidFill>
              </a:defRPr>
            </a:lvl4pPr>
            <a:lvl5pPr marL="0" indent="1828800">
              <a:spcBef>
                <a:spcPts val="400"/>
              </a:spcBef>
              <a:buSzTx/>
              <a:buFontTx/>
              <a:buNone/>
              <a:defRPr sz="2000">
                <a:solidFill>
                  <a:srgbClr val="FEFBE5"/>
                </a:solidFill>
              </a:defRPr>
            </a:lvl5pPr>
          </a:lstStyle>
          <a:p>
            <a:pPr lvl="0">
              <a:defRPr sz="1800">
                <a:solidFill>
                  <a:srgbClr val="000000"/>
                </a:solidFill>
              </a:defRPr>
            </a:pPr>
            <a:r>
              <a:rPr sz="2000">
                <a:solidFill>
                  <a:srgbClr val="FEFBE5"/>
                </a:solidFill>
              </a:rPr>
              <a:t>Nível de Corpo Um</a:t>
            </a:r>
          </a:p>
          <a:p>
            <a:pPr lvl="1">
              <a:defRPr sz="1800">
                <a:solidFill>
                  <a:srgbClr val="000000"/>
                </a:solidFill>
              </a:defRPr>
            </a:pPr>
            <a:r>
              <a:rPr sz="2000">
                <a:solidFill>
                  <a:srgbClr val="FEFBE5"/>
                </a:solidFill>
              </a:rPr>
              <a:t>Nível de Corpo Dois</a:t>
            </a:r>
          </a:p>
          <a:p>
            <a:pPr lvl="2">
              <a:defRPr sz="1800">
                <a:solidFill>
                  <a:srgbClr val="000000"/>
                </a:solidFill>
              </a:defRPr>
            </a:pPr>
            <a:r>
              <a:rPr sz="2000">
                <a:solidFill>
                  <a:srgbClr val="FEFBE5"/>
                </a:solidFill>
              </a:rPr>
              <a:t>Nível de Corpo Três</a:t>
            </a:r>
          </a:p>
          <a:p>
            <a:pPr lvl="3">
              <a:defRPr sz="1800">
                <a:solidFill>
                  <a:srgbClr val="000000"/>
                </a:solidFill>
              </a:defRPr>
            </a:pPr>
            <a:r>
              <a:rPr sz="2000">
                <a:solidFill>
                  <a:srgbClr val="FEFBE5"/>
                </a:solidFill>
              </a:rPr>
              <a:t>Nível de Corpo Quatro</a:t>
            </a:r>
          </a:p>
          <a:p>
            <a:pPr lvl="4">
              <a:defRPr sz="1800">
                <a:solidFill>
                  <a:srgbClr val="000000"/>
                </a:solidFill>
              </a:defRPr>
            </a:pPr>
            <a:r>
              <a:rPr sz="2000">
                <a:solidFill>
                  <a:srgbClr val="FEFBE5"/>
                </a:solidFill>
              </a:rPr>
              <a:t>Nível de Corpo Cinco</a:t>
            </a:r>
          </a:p>
        </p:txBody>
      </p:sp>
      <p:sp>
        <p:nvSpPr>
          <p:cNvPr id="19" name="Shape 1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defRPr>
            </a:pPr>
            <a:r>
              <a:rPr sz="4400">
                <a:solidFill>
                  <a:srgbClr val="1E4C7E"/>
                </a:solidFill>
              </a:rPr>
              <a:t>Texto do Título</a:t>
            </a:r>
          </a:p>
        </p:txBody>
      </p:sp>
      <p:sp>
        <p:nvSpPr>
          <p:cNvPr id="22" name="Shape 22"/>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solidFill>
                  <a:srgbClr val="000000"/>
                </a:solidFill>
              </a:defRPr>
            </a:pPr>
            <a:r>
              <a:rPr sz="2800">
                <a:solidFill>
                  <a:srgbClr val="1E4C7E"/>
                </a:solidFill>
              </a:rPr>
              <a:t>Nível de Corpo Um</a:t>
            </a:r>
          </a:p>
          <a:p>
            <a:pPr lvl="1">
              <a:defRPr sz="1800">
                <a:solidFill>
                  <a:srgbClr val="000000"/>
                </a:solidFill>
              </a:defRPr>
            </a:pPr>
            <a:r>
              <a:rPr sz="2800">
                <a:solidFill>
                  <a:srgbClr val="1E4C7E"/>
                </a:solidFill>
              </a:rPr>
              <a:t>Nível de Corpo Dois</a:t>
            </a:r>
          </a:p>
          <a:p>
            <a:pPr lvl="2">
              <a:defRPr sz="1800">
                <a:solidFill>
                  <a:srgbClr val="000000"/>
                </a:solidFill>
              </a:defRPr>
            </a:pPr>
            <a:r>
              <a:rPr sz="2800">
                <a:solidFill>
                  <a:srgbClr val="1E4C7E"/>
                </a:solidFill>
              </a:rPr>
              <a:t>Nível de Corpo Três</a:t>
            </a:r>
          </a:p>
          <a:p>
            <a:pPr lvl="3">
              <a:defRPr sz="1800">
                <a:solidFill>
                  <a:srgbClr val="000000"/>
                </a:solidFill>
              </a:defRPr>
            </a:pPr>
            <a:r>
              <a:rPr sz="2800">
                <a:solidFill>
                  <a:srgbClr val="1E4C7E"/>
                </a:solidFill>
              </a:rPr>
              <a:t>Nível de Corpo Quatro</a:t>
            </a:r>
          </a:p>
          <a:p>
            <a:pPr lvl="4">
              <a:defRPr sz="1800">
                <a:solidFill>
                  <a:srgbClr val="000000"/>
                </a:solidFill>
              </a:defRPr>
            </a:pPr>
            <a:r>
              <a:rPr sz="2800">
                <a:solidFill>
                  <a:srgbClr val="1E4C7E"/>
                </a:solidFill>
              </a:rPr>
              <a:t>Nível de Corpo Cinco</a:t>
            </a:r>
          </a:p>
        </p:txBody>
      </p:sp>
      <p:sp>
        <p:nvSpPr>
          <p:cNvPr id="23" name="Shape 2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5" name="Shape 25"/>
          <p:cNvSpPr>
            <a:spLocks noGrp="1"/>
          </p:cNvSpPr>
          <p:nvPr>
            <p:ph type="title"/>
          </p:nvPr>
        </p:nvSpPr>
        <p:spPr>
          <a:xfrm>
            <a:off x="457200" y="274638"/>
            <a:ext cx="8229600" cy="1204980"/>
          </a:xfrm>
          <a:prstGeom prst="rect">
            <a:avLst/>
          </a:prstGeom>
        </p:spPr>
        <p:txBody>
          <a:bodyPr/>
          <a:lstStyle/>
          <a:p>
            <a:pPr lvl="0">
              <a:defRPr sz="1800">
                <a:solidFill>
                  <a:srgbClr val="000000"/>
                </a:solidFill>
              </a:defRPr>
            </a:pPr>
            <a:r>
              <a:rPr sz="4400">
                <a:solidFill>
                  <a:srgbClr val="1E4C7E"/>
                </a:solidFill>
              </a:rPr>
              <a:t>Texto do Título</a:t>
            </a:r>
          </a:p>
        </p:txBody>
      </p:sp>
      <p:sp>
        <p:nvSpPr>
          <p:cNvPr id="26" name="Shape 26"/>
          <p:cNvSpPr>
            <a:spLocks noGrp="1"/>
          </p:cNvSpPr>
          <p:nvPr>
            <p:ph type="body" idx="1"/>
          </p:nvPr>
        </p:nvSpPr>
        <p:spPr>
          <a:xfrm>
            <a:off x="457200" y="1479617"/>
            <a:ext cx="4040188" cy="695258"/>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pPr lvl="0">
              <a:defRPr sz="1800" b="0">
                <a:solidFill>
                  <a:srgbClr val="000000"/>
                </a:solidFill>
              </a:defRPr>
            </a:pPr>
            <a:r>
              <a:rPr sz="2400" b="1">
                <a:solidFill>
                  <a:srgbClr val="1E4C7E"/>
                </a:solidFill>
              </a:rPr>
              <a:t>Nível de Corpo Um</a:t>
            </a:r>
          </a:p>
          <a:p>
            <a:pPr lvl="1">
              <a:defRPr sz="1800" b="0">
                <a:solidFill>
                  <a:srgbClr val="000000"/>
                </a:solidFill>
              </a:defRPr>
            </a:pPr>
            <a:r>
              <a:rPr sz="2400" b="1">
                <a:solidFill>
                  <a:srgbClr val="1E4C7E"/>
                </a:solidFill>
              </a:rPr>
              <a:t>Nível de Corpo Dois</a:t>
            </a:r>
          </a:p>
          <a:p>
            <a:pPr lvl="2">
              <a:defRPr sz="1800" b="0">
                <a:solidFill>
                  <a:srgbClr val="000000"/>
                </a:solidFill>
              </a:defRPr>
            </a:pPr>
            <a:r>
              <a:rPr sz="2400" b="1">
                <a:solidFill>
                  <a:srgbClr val="1E4C7E"/>
                </a:solidFill>
              </a:rPr>
              <a:t>Nível de Corpo Três</a:t>
            </a:r>
          </a:p>
          <a:p>
            <a:pPr lvl="3">
              <a:defRPr sz="1800" b="0">
                <a:solidFill>
                  <a:srgbClr val="000000"/>
                </a:solidFill>
              </a:defRPr>
            </a:pPr>
            <a:r>
              <a:rPr sz="2400" b="1">
                <a:solidFill>
                  <a:srgbClr val="1E4C7E"/>
                </a:solidFill>
              </a:rPr>
              <a:t>Nível de Corpo Quatro</a:t>
            </a:r>
          </a:p>
          <a:p>
            <a:pPr lvl="4">
              <a:defRPr sz="1800" b="0">
                <a:solidFill>
                  <a:srgbClr val="000000"/>
                </a:solidFill>
              </a:defRPr>
            </a:pPr>
            <a:r>
              <a:rPr sz="2400" b="1">
                <a:solidFill>
                  <a:srgbClr val="1E4C7E"/>
                </a:solidFill>
              </a:rPr>
              <a:t>Nível de Corpo Cinco</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solidFill>
                  <a:srgbClr val="000000"/>
                </a:solidFill>
              </a:defRPr>
            </a:pPr>
            <a:r>
              <a:rPr sz="4400">
                <a:solidFill>
                  <a:srgbClr val="1E4C7E"/>
                </a:solidFill>
              </a:rPr>
              <a:t>Texto do Título</a:t>
            </a:r>
          </a:p>
        </p:txBody>
      </p:sp>
      <p:sp>
        <p:nvSpPr>
          <p:cNvPr id="30" name="Shape 3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3" name="Shape 33"/>
          <p:cNvSpPr>
            <a:spLocks noGrp="1"/>
          </p:cNvSpPr>
          <p:nvPr>
            <p:ph type="title"/>
          </p:nvPr>
        </p:nvSpPr>
        <p:spPr>
          <a:xfrm>
            <a:off x="457200" y="0"/>
            <a:ext cx="3008314" cy="1435100"/>
          </a:xfrm>
          <a:prstGeom prst="rect">
            <a:avLst/>
          </a:prstGeom>
        </p:spPr>
        <p:txBody>
          <a:bodyPr anchor="b"/>
          <a:lstStyle>
            <a:lvl1pPr algn="l">
              <a:defRPr sz="2000"/>
            </a:lvl1pPr>
          </a:lstStyle>
          <a:p>
            <a:pPr lvl="0">
              <a:defRPr sz="1800">
                <a:solidFill>
                  <a:srgbClr val="000000"/>
                </a:solidFill>
              </a:defRPr>
            </a:pPr>
            <a:r>
              <a:rPr sz="2000">
                <a:solidFill>
                  <a:srgbClr val="1E4C7E"/>
                </a:solidFill>
              </a:rPr>
              <a:t>Texto do Título</a:t>
            </a:r>
          </a:p>
        </p:txBody>
      </p:sp>
      <p:sp>
        <p:nvSpPr>
          <p:cNvPr id="34" name="Shape 34"/>
          <p:cNvSpPr>
            <a:spLocks noGrp="1"/>
          </p:cNvSpPr>
          <p:nvPr>
            <p:ph type="body" idx="1"/>
          </p:nvPr>
        </p:nvSpPr>
        <p:spPr>
          <a:xfrm>
            <a:off x="3575050" y="273050"/>
            <a:ext cx="5111750" cy="6584950"/>
          </a:xfrm>
          <a:prstGeom prst="rect">
            <a:avLst/>
          </a:prstGeom>
        </p:spPr>
        <p:txBody>
          <a:bodyPr/>
          <a:lstStyle/>
          <a:p>
            <a:pPr lvl="0">
              <a:defRPr sz="1800">
                <a:solidFill>
                  <a:srgbClr val="000000"/>
                </a:solidFill>
              </a:defRPr>
            </a:pPr>
            <a:r>
              <a:rPr sz="3200">
                <a:solidFill>
                  <a:srgbClr val="1E4C7E"/>
                </a:solidFill>
              </a:rPr>
              <a:t>Nível de Corpo Um</a:t>
            </a:r>
          </a:p>
          <a:p>
            <a:pPr lvl="1">
              <a:defRPr sz="1800">
                <a:solidFill>
                  <a:srgbClr val="000000"/>
                </a:solidFill>
              </a:defRPr>
            </a:pPr>
            <a:r>
              <a:rPr sz="3200">
                <a:solidFill>
                  <a:srgbClr val="1E4C7E"/>
                </a:solidFill>
              </a:rPr>
              <a:t>Nível de Corpo Dois</a:t>
            </a:r>
          </a:p>
          <a:p>
            <a:pPr lvl="2">
              <a:defRPr sz="1800">
                <a:solidFill>
                  <a:srgbClr val="000000"/>
                </a:solidFill>
              </a:defRPr>
            </a:pPr>
            <a:r>
              <a:rPr sz="3200">
                <a:solidFill>
                  <a:srgbClr val="1E4C7E"/>
                </a:solidFill>
              </a:rPr>
              <a:t>Nível de Corpo Três</a:t>
            </a:r>
          </a:p>
          <a:p>
            <a:pPr lvl="3">
              <a:defRPr sz="1800">
                <a:solidFill>
                  <a:srgbClr val="000000"/>
                </a:solidFill>
              </a:defRPr>
            </a:pPr>
            <a:r>
              <a:rPr sz="3200">
                <a:solidFill>
                  <a:srgbClr val="1E4C7E"/>
                </a:solidFill>
              </a:rPr>
              <a:t>Nível de Corpo Quatro</a:t>
            </a:r>
          </a:p>
          <a:p>
            <a:pPr lvl="4">
              <a:defRPr sz="1800">
                <a:solidFill>
                  <a:srgbClr val="000000"/>
                </a:solidFill>
              </a:defRPr>
            </a:pPr>
            <a:r>
              <a:rPr sz="3200">
                <a:solidFill>
                  <a:srgbClr val="1E4C7E"/>
                </a:solidFill>
              </a:rPr>
              <a:t>Nível de Corpo Cinco</a:t>
            </a:r>
          </a:p>
        </p:txBody>
      </p:sp>
      <p:sp>
        <p:nvSpPr>
          <p:cNvPr id="35" name="Shape 3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7" name="Shape 37"/>
          <p:cNvSpPr>
            <a:spLocks noGrp="1"/>
          </p:cNvSpPr>
          <p:nvPr>
            <p:ph type="title"/>
          </p:nvPr>
        </p:nvSpPr>
        <p:spPr>
          <a:xfrm>
            <a:off x="1792288" y="4800600"/>
            <a:ext cx="5486401" cy="566738"/>
          </a:xfrm>
          <a:prstGeom prst="rect">
            <a:avLst/>
          </a:prstGeom>
        </p:spPr>
        <p:txBody>
          <a:bodyPr anchor="b"/>
          <a:lstStyle>
            <a:lvl1pPr algn="l">
              <a:defRPr sz="2000"/>
            </a:lvl1pPr>
          </a:lstStyle>
          <a:p>
            <a:pPr lvl="0">
              <a:defRPr sz="1800">
                <a:solidFill>
                  <a:srgbClr val="000000"/>
                </a:solidFill>
              </a:defRPr>
            </a:pPr>
            <a:r>
              <a:rPr sz="2000">
                <a:solidFill>
                  <a:srgbClr val="1E4C7E"/>
                </a:solidFill>
              </a:rPr>
              <a:t>Texto do Título</a:t>
            </a:r>
          </a:p>
        </p:txBody>
      </p:sp>
      <p:sp>
        <p:nvSpPr>
          <p:cNvPr id="38" name="Shape 38"/>
          <p:cNvSpPr>
            <a:spLocks noGrp="1"/>
          </p:cNvSpPr>
          <p:nvPr>
            <p:ph type="body"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solidFill>
                  <a:srgbClr val="000000"/>
                </a:solidFill>
              </a:defRPr>
            </a:pPr>
            <a:r>
              <a:rPr sz="1400">
                <a:solidFill>
                  <a:srgbClr val="1E4C7E"/>
                </a:solidFill>
              </a:rPr>
              <a:t>Nível de Corpo Um</a:t>
            </a:r>
          </a:p>
          <a:p>
            <a:pPr lvl="1">
              <a:defRPr sz="1800">
                <a:solidFill>
                  <a:srgbClr val="000000"/>
                </a:solidFill>
              </a:defRPr>
            </a:pPr>
            <a:r>
              <a:rPr sz="1400">
                <a:solidFill>
                  <a:srgbClr val="1E4C7E"/>
                </a:solidFill>
              </a:rPr>
              <a:t>Nível de Corpo Dois</a:t>
            </a:r>
          </a:p>
          <a:p>
            <a:pPr lvl="2">
              <a:defRPr sz="1800">
                <a:solidFill>
                  <a:srgbClr val="000000"/>
                </a:solidFill>
              </a:defRPr>
            </a:pPr>
            <a:r>
              <a:rPr sz="1400">
                <a:solidFill>
                  <a:srgbClr val="1E4C7E"/>
                </a:solidFill>
              </a:rPr>
              <a:t>Nível de Corpo Três</a:t>
            </a:r>
          </a:p>
          <a:p>
            <a:pPr lvl="3">
              <a:defRPr sz="1800">
                <a:solidFill>
                  <a:srgbClr val="000000"/>
                </a:solidFill>
              </a:defRPr>
            </a:pPr>
            <a:r>
              <a:rPr sz="1400">
                <a:solidFill>
                  <a:srgbClr val="1E4C7E"/>
                </a:solidFill>
              </a:rPr>
              <a:t>Nível de Corpo Quatro</a:t>
            </a:r>
          </a:p>
          <a:p>
            <a:pPr lvl="4">
              <a:defRPr sz="1800">
                <a:solidFill>
                  <a:srgbClr val="000000"/>
                </a:solidFill>
              </a:defRPr>
            </a:pPr>
            <a:r>
              <a:rPr sz="1400">
                <a:solidFill>
                  <a:srgbClr val="1E4C7E"/>
                </a:solidFill>
              </a:rPr>
              <a:t>Nível de Corpo Cinco</a:t>
            </a:r>
          </a:p>
        </p:txBody>
      </p:sp>
      <p:sp>
        <p:nvSpPr>
          <p:cNvPr id="39" name="Shape 3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426357" y="326571"/>
            <a:ext cx="8255001" cy="1"/>
          </a:xfrm>
          <a:prstGeom prst="line">
            <a:avLst/>
          </a:prstGeom>
          <a:ln w="6350">
            <a:solidFill>
              <a:srgbClr val="002D62"/>
            </a:solidFill>
          </a:ln>
        </p:spPr>
        <p:txBody>
          <a:bodyPr lIns="0" tIns="0" rIns="0" bIns="0"/>
          <a:lstStyle/>
          <a:p>
            <a:pPr lvl="0">
              <a:defRPr sz="1200">
                <a:solidFill>
                  <a:srgbClr val="000000"/>
                </a:solidFill>
                <a:latin typeface="+mj-lt"/>
                <a:ea typeface="+mj-ea"/>
                <a:cs typeface="+mj-cs"/>
                <a:sym typeface="Helvetica"/>
              </a:defRPr>
            </a:pPr>
            <a:endParaRPr/>
          </a:p>
        </p:txBody>
      </p:sp>
      <p:sp>
        <p:nvSpPr>
          <p:cNvPr id="3" name="Shape 3"/>
          <p:cNvSpPr/>
          <p:nvPr/>
        </p:nvSpPr>
        <p:spPr>
          <a:xfrm>
            <a:off x="426357" y="326571"/>
            <a:ext cx="8255001" cy="1"/>
          </a:xfrm>
          <a:prstGeom prst="line">
            <a:avLst/>
          </a:prstGeom>
          <a:ln w="6350">
            <a:solidFill>
              <a:srgbClr val="002D62"/>
            </a:solidFill>
          </a:ln>
        </p:spPr>
        <p:txBody>
          <a:bodyPr lIns="0" tIns="0" rIns="0" bIns="0"/>
          <a:lstStyle/>
          <a:p>
            <a:pPr lvl="0">
              <a:defRPr sz="1200">
                <a:solidFill>
                  <a:srgbClr val="000000"/>
                </a:solidFill>
                <a:latin typeface="+mj-lt"/>
                <a:ea typeface="+mj-ea"/>
                <a:cs typeface="+mj-cs"/>
                <a:sym typeface="Helvetica"/>
              </a:defRPr>
            </a:pPr>
            <a:endParaRPr/>
          </a:p>
        </p:txBody>
      </p:sp>
      <p:sp>
        <p:nvSpPr>
          <p:cNvPr id="4" name="Shape 4"/>
          <p:cNvSpPr/>
          <p:nvPr/>
        </p:nvSpPr>
        <p:spPr>
          <a:xfrm>
            <a:off x="4068947" y="6249589"/>
            <a:ext cx="4698999" cy="222377"/>
          </a:xfrm>
          <a:prstGeom prst="rect">
            <a:avLst/>
          </a:prstGeom>
          <a:solidFill>
            <a:srgbClr val="002D62"/>
          </a:solidFill>
          <a:ln w="12700">
            <a:miter lim="400000"/>
          </a:ln>
          <a:effectLst>
            <a:outerShdw blurRad="38100" dist="23000" dir="5400000" rotWithShape="0">
              <a:srgbClr val="000000">
                <a:alpha val="35000"/>
              </a:srgbClr>
            </a:outerShdw>
          </a:effectLst>
        </p:spPr>
        <p:txBody>
          <a:bodyPr lIns="0" tIns="0" rIns="0" bIns="0" anchor="ctr"/>
          <a:lstStyle/>
          <a:p>
            <a:pPr lvl="0" algn="ctr">
              <a:defRPr>
                <a:solidFill>
                  <a:srgbClr val="FFFFFF"/>
                </a:solidFill>
              </a:defRPr>
            </a:pPr>
            <a:endParaRPr/>
          </a:p>
        </p:txBody>
      </p:sp>
      <p:pic>
        <p:nvPicPr>
          <p:cNvPr id="5" name="image1.png" descr="ACT improveyourself color.png"/>
          <p:cNvPicPr/>
          <p:nvPr/>
        </p:nvPicPr>
        <p:blipFill>
          <a:blip r:embed="rId16">
            <a:extLst/>
          </a:blip>
          <a:stretch>
            <a:fillRect/>
          </a:stretch>
        </p:blipFill>
        <p:spPr>
          <a:xfrm>
            <a:off x="546096" y="6109567"/>
            <a:ext cx="3296643" cy="443448"/>
          </a:xfrm>
          <a:prstGeom prst="rect">
            <a:avLst/>
          </a:prstGeom>
          <a:ln w="12700">
            <a:miter lim="400000"/>
          </a:ln>
        </p:spPr>
      </p:pic>
      <p:sp>
        <p:nvSpPr>
          <p:cNvPr id="6" name="Shape 6"/>
          <p:cNvSpPr>
            <a:spLocks noGrp="1"/>
          </p:cNvSpPr>
          <p:nvPr>
            <p:ph type="title"/>
          </p:nvPr>
        </p:nvSpPr>
        <p:spPr>
          <a:xfrm>
            <a:off x="457200" y="274638"/>
            <a:ext cx="8229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solidFill>
                  <a:srgbClr val="000000"/>
                </a:solidFill>
              </a:defRPr>
            </a:pPr>
            <a:r>
              <a:rPr sz="4400">
                <a:solidFill>
                  <a:srgbClr val="1E4C7E"/>
                </a:solidFill>
              </a:rPr>
              <a:t>Texto do Título</a:t>
            </a:r>
          </a:p>
        </p:txBody>
      </p:sp>
      <p:sp>
        <p:nvSpPr>
          <p:cNvPr id="7" name="Shape 7"/>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solidFill>
                  <a:srgbClr val="000000"/>
                </a:solidFill>
              </a:defRPr>
            </a:pPr>
            <a:r>
              <a:rPr sz="3200">
                <a:solidFill>
                  <a:srgbClr val="1E4C7E"/>
                </a:solidFill>
              </a:rPr>
              <a:t>Nível de Corpo Um</a:t>
            </a:r>
          </a:p>
          <a:p>
            <a:pPr lvl="1">
              <a:defRPr sz="1800">
                <a:solidFill>
                  <a:srgbClr val="000000"/>
                </a:solidFill>
              </a:defRPr>
            </a:pPr>
            <a:r>
              <a:rPr sz="3200">
                <a:solidFill>
                  <a:srgbClr val="1E4C7E"/>
                </a:solidFill>
              </a:rPr>
              <a:t>Nível de Corpo Dois</a:t>
            </a:r>
          </a:p>
          <a:p>
            <a:pPr lvl="2">
              <a:defRPr sz="1800">
                <a:solidFill>
                  <a:srgbClr val="000000"/>
                </a:solidFill>
              </a:defRPr>
            </a:pPr>
            <a:r>
              <a:rPr sz="3200">
                <a:solidFill>
                  <a:srgbClr val="1E4C7E"/>
                </a:solidFill>
              </a:rPr>
              <a:t>Nível de Corpo Três</a:t>
            </a:r>
          </a:p>
          <a:p>
            <a:pPr lvl="3">
              <a:defRPr sz="1800">
                <a:solidFill>
                  <a:srgbClr val="000000"/>
                </a:solidFill>
              </a:defRPr>
            </a:pPr>
            <a:r>
              <a:rPr sz="3200">
                <a:solidFill>
                  <a:srgbClr val="1E4C7E"/>
                </a:solidFill>
              </a:rPr>
              <a:t>Nível de Corpo Quatro</a:t>
            </a:r>
          </a:p>
          <a:p>
            <a:pPr lvl="4">
              <a:defRPr sz="1800">
                <a:solidFill>
                  <a:srgbClr val="000000"/>
                </a:solidFill>
              </a:defRPr>
            </a:pPr>
            <a:r>
              <a:rPr sz="3200">
                <a:solidFill>
                  <a:srgbClr val="1E4C7E"/>
                </a:solidFill>
              </a:rPr>
              <a:t>Nível de Corpo Cinco</a:t>
            </a:r>
          </a:p>
        </p:txBody>
      </p:sp>
      <p:sp>
        <p:nvSpPr>
          <p:cNvPr id="8" name="Shape 8"/>
          <p:cNvSpPr>
            <a:spLocks noGrp="1"/>
          </p:cNvSpPr>
          <p:nvPr>
            <p:ph type="sldNum" sz="quarter" idx="2"/>
          </p:nvPr>
        </p:nvSpPr>
        <p:spPr>
          <a:xfrm>
            <a:off x="3505200" y="6356350"/>
            <a:ext cx="2133600" cy="370840"/>
          </a:xfrm>
          <a:prstGeom prst="rect">
            <a:avLst/>
          </a:prstGeom>
          <a:ln w="12700">
            <a:miter lim="400000"/>
          </a:ln>
        </p:spPr>
        <p:txBody>
          <a:bodyPr lIns="45719" rIns="45719">
            <a:spAutoFit/>
          </a:bodyPr>
          <a:lstStyle/>
          <a:p>
            <a:pPr lvl="0"/>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xmlns:p14="http://schemas.microsoft.com/office/powerpoint/2010/main" spd="med"/>
  <p:txStyles>
    <p:titleStyle>
      <a:lvl1pPr algn="ctr" defTabSz="457200">
        <a:defRPr sz="4400">
          <a:solidFill>
            <a:srgbClr val="1E4C7E"/>
          </a:solidFill>
          <a:latin typeface="Arial Rounded MT Bold"/>
          <a:ea typeface="Arial Rounded MT Bold"/>
          <a:cs typeface="Arial Rounded MT Bold"/>
          <a:sym typeface="Arial Rounded MT Bold"/>
        </a:defRPr>
      </a:lvl1pPr>
      <a:lvl2pPr algn="ctr" defTabSz="457200">
        <a:defRPr sz="4400">
          <a:solidFill>
            <a:srgbClr val="1E4C7E"/>
          </a:solidFill>
          <a:latin typeface="Arial Rounded MT Bold"/>
          <a:ea typeface="Arial Rounded MT Bold"/>
          <a:cs typeface="Arial Rounded MT Bold"/>
          <a:sym typeface="Arial Rounded MT Bold"/>
        </a:defRPr>
      </a:lvl2pPr>
      <a:lvl3pPr algn="ctr" defTabSz="457200">
        <a:defRPr sz="4400">
          <a:solidFill>
            <a:srgbClr val="1E4C7E"/>
          </a:solidFill>
          <a:latin typeface="Arial Rounded MT Bold"/>
          <a:ea typeface="Arial Rounded MT Bold"/>
          <a:cs typeface="Arial Rounded MT Bold"/>
          <a:sym typeface="Arial Rounded MT Bold"/>
        </a:defRPr>
      </a:lvl3pPr>
      <a:lvl4pPr algn="ctr" defTabSz="457200">
        <a:defRPr sz="4400">
          <a:solidFill>
            <a:srgbClr val="1E4C7E"/>
          </a:solidFill>
          <a:latin typeface="Arial Rounded MT Bold"/>
          <a:ea typeface="Arial Rounded MT Bold"/>
          <a:cs typeface="Arial Rounded MT Bold"/>
          <a:sym typeface="Arial Rounded MT Bold"/>
        </a:defRPr>
      </a:lvl4pPr>
      <a:lvl5pPr algn="ctr" defTabSz="457200">
        <a:defRPr sz="4400">
          <a:solidFill>
            <a:srgbClr val="1E4C7E"/>
          </a:solidFill>
          <a:latin typeface="Arial Rounded MT Bold"/>
          <a:ea typeface="Arial Rounded MT Bold"/>
          <a:cs typeface="Arial Rounded MT Bold"/>
          <a:sym typeface="Arial Rounded MT Bold"/>
        </a:defRPr>
      </a:lvl5pPr>
      <a:lvl6pPr algn="ctr" defTabSz="457200">
        <a:defRPr sz="4400">
          <a:solidFill>
            <a:srgbClr val="1E4C7E"/>
          </a:solidFill>
          <a:latin typeface="Arial Rounded MT Bold"/>
          <a:ea typeface="Arial Rounded MT Bold"/>
          <a:cs typeface="Arial Rounded MT Bold"/>
          <a:sym typeface="Arial Rounded MT Bold"/>
        </a:defRPr>
      </a:lvl6pPr>
      <a:lvl7pPr algn="ctr" defTabSz="457200">
        <a:defRPr sz="4400">
          <a:solidFill>
            <a:srgbClr val="1E4C7E"/>
          </a:solidFill>
          <a:latin typeface="Arial Rounded MT Bold"/>
          <a:ea typeface="Arial Rounded MT Bold"/>
          <a:cs typeface="Arial Rounded MT Bold"/>
          <a:sym typeface="Arial Rounded MT Bold"/>
        </a:defRPr>
      </a:lvl7pPr>
      <a:lvl8pPr algn="ctr" defTabSz="457200">
        <a:defRPr sz="4400">
          <a:solidFill>
            <a:srgbClr val="1E4C7E"/>
          </a:solidFill>
          <a:latin typeface="Arial Rounded MT Bold"/>
          <a:ea typeface="Arial Rounded MT Bold"/>
          <a:cs typeface="Arial Rounded MT Bold"/>
          <a:sym typeface="Arial Rounded MT Bold"/>
        </a:defRPr>
      </a:lvl8pPr>
      <a:lvl9pPr algn="ctr" defTabSz="457200">
        <a:defRPr sz="4400">
          <a:solidFill>
            <a:srgbClr val="1E4C7E"/>
          </a:solidFill>
          <a:latin typeface="Arial Rounded MT Bold"/>
          <a:ea typeface="Arial Rounded MT Bold"/>
          <a:cs typeface="Arial Rounded MT Bold"/>
          <a:sym typeface="Arial Rounded MT Bold"/>
        </a:defRPr>
      </a:lvl9pPr>
    </p:titleStyle>
    <p:bodyStyle>
      <a:lvl1pPr marL="342900" indent="-342900" defTabSz="457200">
        <a:spcBef>
          <a:spcPts val="700"/>
        </a:spcBef>
        <a:buSzPct val="100000"/>
        <a:buFont typeface="Arial"/>
        <a:buChar char="•"/>
        <a:defRPr sz="3200">
          <a:solidFill>
            <a:srgbClr val="1E4C7E"/>
          </a:solidFill>
          <a:latin typeface="Arial"/>
          <a:ea typeface="Arial"/>
          <a:cs typeface="Arial"/>
          <a:sym typeface="Arial"/>
        </a:defRPr>
      </a:lvl1pPr>
      <a:lvl2pPr marL="783771" indent="-326571" defTabSz="457200">
        <a:spcBef>
          <a:spcPts val="700"/>
        </a:spcBef>
        <a:buSzPct val="100000"/>
        <a:buFont typeface="Arial"/>
        <a:buChar char="–"/>
        <a:defRPr sz="3200">
          <a:solidFill>
            <a:srgbClr val="1E4C7E"/>
          </a:solidFill>
          <a:latin typeface="Arial"/>
          <a:ea typeface="Arial"/>
          <a:cs typeface="Arial"/>
          <a:sym typeface="Arial"/>
        </a:defRPr>
      </a:lvl2pPr>
      <a:lvl3pPr marL="1219200" indent="-304800" defTabSz="457200">
        <a:spcBef>
          <a:spcPts val="700"/>
        </a:spcBef>
        <a:buSzPct val="100000"/>
        <a:buFont typeface="Arial"/>
        <a:buChar char="•"/>
        <a:defRPr sz="3200">
          <a:solidFill>
            <a:srgbClr val="1E4C7E"/>
          </a:solidFill>
          <a:latin typeface="Arial"/>
          <a:ea typeface="Arial"/>
          <a:cs typeface="Arial"/>
          <a:sym typeface="Arial"/>
        </a:defRPr>
      </a:lvl3pPr>
      <a:lvl4pPr marL="1737360" indent="-365760" defTabSz="457200">
        <a:spcBef>
          <a:spcPts val="700"/>
        </a:spcBef>
        <a:buSzPct val="100000"/>
        <a:buFont typeface="Arial"/>
        <a:buChar char="–"/>
        <a:defRPr sz="3200">
          <a:solidFill>
            <a:srgbClr val="1E4C7E"/>
          </a:solidFill>
          <a:latin typeface="Arial"/>
          <a:ea typeface="Arial"/>
          <a:cs typeface="Arial"/>
          <a:sym typeface="Arial"/>
        </a:defRPr>
      </a:lvl4pPr>
      <a:lvl5pPr marL="2194560" indent="-365760" defTabSz="457200">
        <a:spcBef>
          <a:spcPts val="700"/>
        </a:spcBef>
        <a:buSzPct val="100000"/>
        <a:buFont typeface="Arial"/>
        <a:buChar char="»"/>
        <a:defRPr sz="3200">
          <a:solidFill>
            <a:srgbClr val="1E4C7E"/>
          </a:solidFill>
          <a:latin typeface="Arial"/>
          <a:ea typeface="Arial"/>
          <a:cs typeface="Arial"/>
          <a:sym typeface="Arial"/>
        </a:defRPr>
      </a:lvl5pPr>
      <a:lvl6pPr marL="2651760" indent="-365760" defTabSz="457200">
        <a:spcBef>
          <a:spcPts val="700"/>
        </a:spcBef>
        <a:buSzPct val="100000"/>
        <a:buFont typeface="Arial"/>
        <a:buChar char="•"/>
        <a:defRPr sz="3200">
          <a:solidFill>
            <a:srgbClr val="1E4C7E"/>
          </a:solidFill>
          <a:latin typeface="Arial"/>
          <a:ea typeface="Arial"/>
          <a:cs typeface="Arial"/>
          <a:sym typeface="Arial"/>
        </a:defRPr>
      </a:lvl6pPr>
      <a:lvl7pPr marL="3108960" indent="-365760" defTabSz="457200">
        <a:spcBef>
          <a:spcPts val="700"/>
        </a:spcBef>
        <a:buSzPct val="100000"/>
        <a:buFont typeface="Arial"/>
        <a:buChar char="•"/>
        <a:defRPr sz="3200">
          <a:solidFill>
            <a:srgbClr val="1E4C7E"/>
          </a:solidFill>
          <a:latin typeface="Arial"/>
          <a:ea typeface="Arial"/>
          <a:cs typeface="Arial"/>
          <a:sym typeface="Arial"/>
        </a:defRPr>
      </a:lvl7pPr>
      <a:lvl8pPr marL="3566159" indent="-365759" defTabSz="457200">
        <a:spcBef>
          <a:spcPts val="700"/>
        </a:spcBef>
        <a:buSzPct val="100000"/>
        <a:buFont typeface="Arial"/>
        <a:buChar char="•"/>
        <a:defRPr sz="3200">
          <a:solidFill>
            <a:srgbClr val="1E4C7E"/>
          </a:solidFill>
          <a:latin typeface="Arial"/>
          <a:ea typeface="Arial"/>
          <a:cs typeface="Arial"/>
          <a:sym typeface="Arial"/>
        </a:defRPr>
      </a:lvl8pPr>
      <a:lvl9pPr marL="4023359" indent="-365759" defTabSz="457200">
        <a:spcBef>
          <a:spcPts val="700"/>
        </a:spcBef>
        <a:buSzPct val="100000"/>
        <a:buFont typeface="Arial"/>
        <a:buChar char="•"/>
        <a:defRPr sz="3200">
          <a:solidFill>
            <a:srgbClr val="1E4C7E"/>
          </a:solidFill>
          <a:latin typeface="Arial"/>
          <a:ea typeface="Arial"/>
          <a:cs typeface="Arial"/>
          <a:sym typeface="Arial"/>
        </a:defRPr>
      </a:lvl9pPr>
    </p:bodyStyle>
    <p:otherStyle>
      <a:lvl1pPr defTabSz="457200">
        <a:defRPr>
          <a:solidFill>
            <a:schemeClr val="tx1"/>
          </a:solidFill>
          <a:latin typeface="+mn-lt"/>
          <a:ea typeface="+mn-ea"/>
          <a:cs typeface="+mn-cs"/>
          <a:sym typeface="Calibri"/>
        </a:defRPr>
      </a:lvl1pPr>
      <a:lvl2pPr indent="457200" defTabSz="457200">
        <a:defRPr>
          <a:solidFill>
            <a:schemeClr val="tx1"/>
          </a:solidFill>
          <a:latin typeface="+mn-lt"/>
          <a:ea typeface="+mn-ea"/>
          <a:cs typeface="+mn-cs"/>
          <a:sym typeface="Calibri"/>
        </a:defRPr>
      </a:lvl2pPr>
      <a:lvl3pPr indent="914400" defTabSz="457200">
        <a:defRPr>
          <a:solidFill>
            <a:schemeClr val="tx1"/>
          </a:solidFill>
          <a:latin typeface="+mn-lt"/>
          <a:ea typeface="+mn-ea"/>
          <a:cs typeface="+mn-cs"/>
          <a:sym typeface="Calibri"/>
        </a:defRPr>
      </a:lvl3pPr>
      <a:lvl4pPr indent="1371600" defTabSz="457200">
        <a:defRPr>
          <a:solidFill>
            <a:schemeClr val="tx1"/>
          </a:solidFill>
          <a:latin typeface="+mn-lt"/>
          <a:ea typeface="+mn-ea"/>
          <a:cs typeface="+mn-cs"/>
          <a:sym typeface="Calibri"/>
        </a:defRPr>
      </a:lvl4pPr>
      <a:lvl5pPr indent="1828800" defTabSz="457200">
        <a:defRPr>
          <a:solidFill>
            <a:schemeClr val="tx1"/>
          </a:solidFill>
          <a:latin typeface="+mn-lt"/>
          <a:ea typeface="+mn-ea"/>
          <a:cs typeface="+mn-cs"/>
          <a:sym typeface="Calibri"/>
        </a:defRPr>
      </a:lvl5pPr>
      <a:lvl6pPr indent="2286000" defTabSz="457200">
        <a:defRPr>
          <a:solidFill>
            <a:schemeClr val="tx1"/>
          </a:solidFill>
          <a:latin typeface="+mn-lt"/>
          <a:ea typeface="+mn-ea"/>
          <a:cs typeface="+mn-cs"/>
          <a:sym typeface="Calibri"/>
        </a:defRPr>
      </a:lvl6pPr>
      <a:lvl7pPr indent="2743200" defTabSz="457200">
        <a:defRPr>
          <a:solidFill>
            <a:schemeClr val="tx1"/>
          </a:solidFill>
          <a:latin typeface="+mn-lt"/>
          <a:ea typeface="+mn-ea"/>
          <a:cs typeface="+mn-cs"/>
          <a:sym typeface="Calibri"/>
        </a:defRPr>
      </a:lvl7pPr>
      <a:lvl8pPr indent="3200400" defTabSz="457200">
        <a:defRPr>
          <a:solidFill>
            <a:schemeClr val="tx1"/>
          </a:solidFill>
          <a:latin typeface="+mn-lt"/>
          <a:ea typeface="+mn-ea"/>
          <a:cs typeface="+mn-cs"/>
          <a:sym typeface="Calibri"/>
        </a:defRPr>
      </a:lvl8pPr>
      <a:lvl9pPr indent="3657600" defTabSz="457200">
        <a:defRPr>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1.jpe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 Id="rId3"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jpeg"/><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12.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8.png"/></Relationships>
</file>

<file path=ppt/slides/_rels/slide23.xml.rels><?xml version="1.0" encoding="UTF-8" standalone="yes"?>
<Relationships xmlns="http://schemas.openxmlformats.org/package/2006/relationships"><Relationship Id="rId11" Type="http://schemas.openxmlformats.org/officeDocument/2006/relationships/image" Target="../media/image38.png"/><Relationship Id="rId12" Type="http://schemas.openxmlformats.org/officeDocument/2006/relationships/image" Target="../media/image39.png"/><Relationship Id="rId13" Type="http://schemas.openxmlformats.org/officeDocument/2006/relationships/image" Target="../media/image40.jpeg"/><Relationship Id="rId1" Type="http://schemas.openxmlformats.org/officeDocument/2006/relationships/slideLayout" Target="../slideLayouts/slideLayout12.xml"/><Relationship Id="rId2" Type="http://schemas.openxmlformats.org/officeDocument/2006/relationships/image" Target="../media/image29.jpeg"/><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gif"/><Relationship Id="rId6" Type="http://schemas.openxmlformats.org/officeDocument/2006/relationships/image" Target="../media/image33.png"/><Relationship Id="rId7" Type="http://schemas.openxmlformats.org/officeDocument/2006/relationships/image" Target="../media/image34.jpeg"/><Relationship Id="rId8" Type="http://schemas.openxmlformats.org/officeDocument/2006/relationships/image" Target="../media/image35.jpeg"/><Relationship Id="rId9" Type="http://schemas.openxmlformats.org/officeDocument/2006/relationships/image" Target="../media/image36.png"/><Relationship Id="rId10" Type="http://schemas.openxmlformats.org/officeDocument/2006/relationships/image" Target="../media/image3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1" Type="http://schemas.openxmlformats.org/officeDocument/2006/relationships/slideLayout" Target="../slideLayouts/slideLayout12.xml"/><Relationship Id="rId2"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p:nvPr/>
        </p:nvSpPr>
        <p:spPr>
          <a:xfrm>
            <a:off x="233917" y="1568852"/>
            <a:ext cx="8708023" cy="1754327"/>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lvl="0" algn="ctr">
              <a:defRPr>
                <a:solidFill>
                  <a:srgbClr val="000000"/>
                </a:solidFill>
              </a:defRPr>
            </a:pPr>
            <a:r>
              <a:rPr lang="en-US" sz="3600" spc="-150" dirty="0" smtClean="0">
                <a:solidFill>
                  <a:srgbClr val="E31B23"/>
                </a:solidFill>
                <a:latin typeface="Arial Rounded MT Bold"/>
                <a:ea typeface="Arial Rounded MT Bold"/>
                <a:cs typeface="Arial Rounded MT Bold"/>
                <a:sym typeface="Arial Rounded MT Bold"/>
              </a:rPr>
              <a:t>High Quality Assessments:</a:t>
            </a:r>
          </a:p>
          <a:p>
            <a:pPr lvl="0" algn="ctr">
              <a:defRPr>
                <a:solidFill>
                  <a:srgbClr val="000000"/>
                </a:solidFill>
              </a:defRPr>
            </a:pPr>
            <a:r>
              <a:rPr lang="en-US" sz="3600" spc="-150" dirty="0" smtClean="0">
                <a:solidFill>
                  <a:srgbClr val="E31B23"/>
                </a:solidFill>
                <a:latin typeface="Arial Rounded MT Bold"/>
                <a:ea typeface="Arial Rounded MT Bold"/>
                <a:cs typeface="Arial Rounded MT Bold"/>
                <a:sym typeface="Arial Rounded MT Bold"/>
              </a:rPr>
              <a:t> Developing Global Citizens Through </a:t>
            </a:r>
            <a:r>
              <a:rPr lang="en-US" sz="3600" spc="-150" dirty="0" err="1" smtClean="0">
                <a:solidFill>
                  <a:srgbClr val="E31B23"/>
                </a:solidFill>
                <a:latin typeface="Arial Rounded MT Bold"/>
                <a:ea typeface="Arial Rounded MT Bold"/>
                <a:cs typeface="Arial Rounded MT Bold"/>
                <a:sym typeface="Arial Rounded MT Bold"/>
              </a:rPr>
              <a:t>WorkKeys</a:t>
            </a:r>
            <a:endParaRPr sz="2400" dirty="0">
              <a:solidFill>
                <a:srgbClr val="1E4C7E"/>
              </a:solidFill>
              <a:latin typeface="Arial Rounded MT Bold"/>
              <a:ea typeface="Arial Rounded MT Bold"/>
              <a:cs typeface="Arial Rounded MT Bold"/>
              <a:sym typeface="Arial Rounded MT Bold"/>
            </a:endParaRPr>
          </a:p>
        </p:txBody>
      </p:sp>
      <p:sp>
        <p:nvSpPr>
          <p:cNvPr id="75" name="Shape 75"/>
          <p:cNvSpPr/>
          <p:nvPr/>
        </p:nvSpPr>
        <p:spPr>
          <a:xfrm>
            <a:off x="4271963" y="3243579"/>
            <a:ext cx="600074" cy="370841"/>
          </a:xfrm>
          <a:prstGeom prst="rect">
            <a:avLst/>
          </a:prstGeom>
          <a:ln w="12700">
            <a:miter lim="400000"/>
          </a:ln>
        </p:spPr>
        <p:txBody>
          <a:bodyPr wrap="none" lIns="45719" rIns="45719">
            <a:spAutoFit/>
          </a:bodyPr>
          <a:lstStyle/>
          <a:p>
            <a:pPr lvl="0"/>
            <a:endParaRPr/>
          </a:p>
        </p:txBody>
      </p:sp>
      <p:sp>
        <p:nvSpPr>
          <p:cNvPr id="4" name="Shape 74"/>
          <p:cNvSpPr/>
          <p:nvPr/>
        </p:nvSpPr>
        <p:spPr>
          <a:xfrm>
            <a:off x="540268" y="4684340"/>
            <a:ext cx="6449787" cy="27699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endParaRPr sz="1200" dirty="0">
              <a:solidFill>
                <a:schemeClr val="tx1">
                  <a:lumMod val="10000"/>
                </a:schemeClr>
              </a:solidFill>
              <a:latin typeface="Arial Rounded MT Bold"/>
              <a:ea typeface="Arial Rounded MT Bold"/>
              <a:cs typeface="Arial Rounded MT Bold"/>
              <a:sym typeface="Arial Rounded MT Bold"/>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p:nvPr/>
        </p:nvSpPr>
        <p:spPr>
          <a:xfrm>
            <a:off x="8458200" y="6317036"/>
            <a:ext cx="228600" cy="12788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ts val="1000"/>
              </a:lnSpc>
              <a:defRPr sz="900" b="1">
                <a:solidFill>
                  <a:srgbClr val="FFFFFF"/>
                </a:solidFill>
                <a:latin typeface="Arial MT Std"/>
                <a:ea typeface="Arial MT Std"/>
                <a:cs typeface="Arial MT Std"/>
                <a:sym typeface="Arial MT Std"/>
              </a:defRPr>
            </a:lvl1pPr>
          </a:lstStyle>
          <a:p>
            <a:pPr lvl="0">
              <a:defRPr sz="1800" b="0">
                <a:solidFill>
                  <a:srgbClr val="000000"/>
                </a:solidFill>
              </a:defRPr>
            </a:pPr>
            <a:r>
              <a:rPr sz="900" b="1">
                <a:solidFill>
                  <a:srgbClr val="FFFFFF"/>
                </a:solidFill>
              </a:rPr>
              <a:t>8</a:t>
            </a:r>
          </a:p>
        </p:txBody>
      </p:sp>
      <p:sp>
        <p:nvSpPr>
          <p:cNvPr id="141" name="Shape 141"/>
          <p:cNvSpPr/>
          <p:nvPr/>
        </p:nvSpPr>
        <p:spPr>
          <a:xfrm>
            <a:off x="4544938" y="4010121"/>
            <a:ext cx="1391509" cy="4494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lnSpc>
                <a:spcPts val="1400"/>
              </a:lnSpc>
              <a:defRPr>
                <a:solidFill>
                  <a:srgbClr val="000000"/>
                </a:solidFill>
              </a:defRPr>
            </a:pPr>
            <a:r>
              <a:rPr sz="1300" b="1">
                <a:solidFill>
                  <a:srgbClr val="FFFFFF"/>
                </a:solidFill>
                <a:latin typeface="Arial MT Std"/>
                <a:ea typeface="Arial MT Std"/>
                <a:cs typeface="Arial MT Std"/>
                <a:sym typeface="Arial MT Std"/>
              </a:rPr>
              <a:t>ACT Engage</a:t>
            </a:r>
            <a:r>
              <a:rPr sz="1300">
                <a:solidFill>
                  <a:srgbClr val="FFFFFF"/>
                </a:solidFill>
                <a:latin typeface="Arial MT Std"/>
                <a:ea typeface="Arial MT Std"/>
                <a:cs typeface="Arial MT Std"/>
                <a:sym typeface="Arial MT Std"/>
              </a:rPr>
              <a:t>™</a:t>
            </a:r>
            <a:r>
              <a:rPr sz="1300" b="1">
                <a:solidFill>
                  <a:srgbClr val="FFFFFF"/>
                </a:solidFill>
                <a:latin typeface="Arial MT Std"/>
                <a:ea typeface="Arial MT Std"/>
                <a:cs typeface="Arial MT Std"/>
                <a:sym typeface="Arial MT Std"/>
              </a:rPr>
              <a:t> </a:t>
            </a:r>
            <a:br>
              <a:rPr sz="1300" b="1">
                <a:solidFill>
                  <a:srgbClr val="FFFFFF"/>
                </a:solidFill>
                <a:latin typeface="Arial MT Std"/>
                <a:ea typeface="Arial MT Std"/>
                <a:cs typeface="Arial MT Std"/>
                <a:sym typeface="Arial MT Std"/>
              </a:rPr>
            </a:br>
            <a:r>
              <a:rPr sz="1300" b="1">
                <a:solidFill>
                  <a:srgbClr val="FFFFFF"/>
                </a:solidFill>
                <a:latin typeface="Arial MT Std"/>
                <a:ea typeface="Arial MT Std"/>
                <a:cs typeface="Arial MT Std"/>
                <a:sym typeface="Arial MT Std"/>
              </a:rPr>
              <a:t>Grades 0-12</a:t>
            </a:r>
          </a:p>
        </p:txBody>
      </p:sp>
      <p:sp>
        <p:nvSpPr>
          <p:cNvPr id="142" name="Shape 142"/>
          <p:cNvSpPr/>
          <p:nvPr/>
        </p:nvSpPr>
        <p:spPr>
          <a:xfrm>
            <a:off x="426356" y="371937"/>
            <a:ext cx="8374744" cy="43088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600"/>
              </a:spcBef>
              <a:defRPr sz="3600" b="1">
                <a:solidFill>
                  <a:srgbClr val="1E4C7E"/>
                </a:solidFill>
                <a:latin typeface="Arial MT Std"/>
                <a:ea typeface="Arial MT Std"/>
                <a:cs typeface="Arial MT Std"/>
                <a:sym typeface="Arial MT Std"/>
              </a:defRPr>
            </a:lvl1pPr>
          </a:lstStyle>
          <a:p>
            <a:pPr lvl="0">
              <a:defRPr sz="1800" b="0">
                <a:solidFill>
                  <a:srgbClr val="000000"/>
                </a:solidFill>
              </a:defRPr>
            </a:pPr>
            <a:r>
              <a:rPr lang="en-US" sz="2800" dirty="0">
                <a:solidFill>
                  <a:schemeClr val="accent1">
                    <a:lumMod val="75000"/>
                  </a:schemeClr>
                </a:solidFill>
                <a:latin typeface="Arial Rounded MT Bold"/>
                <a:ea typeface="Arial Rounded MT Bold"/>
                <a:cs typeface="Arial Rounded MT Bold"/>
                <a:sym typeface="Arial Rounded MT Bold"/>
              </a:rPr>
              <a:t>K12 – E</a:t>
            </a:r>
            <a:r>
              <a:rPr lang="en-US" sz="2800" dirty="0" smtClean="0">
                <a:solidFill>
                  <a:schemeClr val="accent1">
                    <a:lumMod val="75000"/>
                  </a:schemeClr>
                </a:solidFill>
                <a:latin typeface="Arial Rounded MT Bold"/>
                <a:ea typeface="Arial Rounded MT Bold"/>
                <a:cs typeface="Arial Rounded MT Bold"/>
                <a:sym typeface="Arial Rounded MT Bold"/>
              </a:rPr>
              <a:t>ducational </a:t>
            </a:r>
            <a:r>
              <a:rPr lang="en-US" sz="2800" dirty="0">
                <a:solidFill>
                  <a:schemeClr val="accent1">
                    <a:lumMod val="75000"/>
                  </a:schemeClr>
                </a:solidFill>
                <a:latin typeface="Arial Rounded MT Bold"/>
                <a:ea typeface="Arial Rounded MT Bold"/>
                <a:cs typeface="Arial Rounded MT Bold"/>
                <a:sym typeface="Arial Rounded MT Bold"/>
              </a:rPr>
              <a:t>Assessment </a:t>
            </a:r>
            <a:endParaRPr sz="2800" dirty="0">
              <a:solidFill>
                <a:schemeClr val="accent1">
                  <a:lumMod val="75000"/>
                </a:schemeClr>
              </a:solidFill>
              <a:latin typeface="Arial Rounded MT Bold"/>
              <a:ea typeface="Arial Rounded MT Bold"/>
              <a:cs typeface="Arial Rounded MT Bold"/>
              <a:sym typeface="Arial Rounded MT Bold"/>
            </a:endParaRPr>
          </a:p>
        </p:txBody>
      </p:sp>
      <p:sp>
        <p:nvSpPr>
          <p:cNvPr id="2" name="TextBox 1"/>
          <p:cNvSpPr txBox="1"/>
          <p:nvPr/>
        </p:nvSpPr>
        <p:spPr>
          <a:xfrm>
            <a:off x="615800" y="1244279"/>
            <a:ext cx="8185299" cy="475514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457200" rtl="0" fontAlgn="auto" latinLnBrk="1" hangingPunct="0">
              <a:lnSpc>
                <a:spcPct val="250000"/>
              </a:lnSpc>
              <a:spcBef>
                <a:spcPts val="0"/>
              </a:spcBef>
              <a:spcAft>
                <a:spcPts val="0"/>
              </a:spcAft>
              <a:buClrTx/>
              <a:buSzTx/>
              <a:buFontTx/>
              <a:buAutoNum type="arabicPeriod"/>
              <a:tabLst/>
            </a:pPr>
            <a:r>
              <a:rPr kumimoji="0" lang="en-US" sz="1900" b="0" i="0" u="none" strike="noStrike" cap="none" spc="0" normalizeH="0" baseline="0" dirty="0" smtClean="0">
                <a:ln>
                  <a:noFill/>
                </a:ln>
                <a:solidFill>
                  <a:srgbClr val="376092"/>
                </a:solidFill>
                <a:effectLst/>
                <a:uFillTx/>
                <a:latin typeface="Arial Rounded MT Bold"/>
                <a:cs typeface="Arial Rounded MT Bold"/>
                <a:sym typeface="Calibri"/>
              </a:rPr>
              <a:t>ACT </a:t>
            </a:r>
            <a:r>
              <a:rPr lang="en-US" sz="1900" dirty="0" smtClean="0">
                <a:solidFill>
                  <a:srgbClr val="376092"/>
                </a:solidFill>
                <a:latin typeface="Arial Rounded MT Bold"/>
                <a:cs typeface="Arial Rounded MT Bold"/>
              </a:rPr>
              <a:t>= most widely used college admission exam in the world</a:t>
            </a:r>
            <a:endParaRPr kumimoji="0" lang="en-US" sz="1900" b="0" i="0" u="none" strike="noStrike" cap="none" spc="0" normalizeH="0" baseline="0" dirty="0" smtClean="0">
              <a:ln>
                <a:noFill/>
              </a:ln>
              <a:solidFill>
                <a:srgbClr val="376092"/>
              </a:solidFill>
              <a:effectLst/>
              <a:uFillTx/>
              <a:latin typeface="Arial Rounded MT Bold"/>
              <a:cs typeface="Arial Rounded MT Bold"/>
              <a:sym typeface="Calibri"/>
            </a:endParaRPr>
          </a:p>
          <a:p>
            <a:pPr marL="342900" marR="0" indent="-342900" algn="l" defTabSz="457200" rtl="0" fontAlgn="auto" latinLnBrk="1" hangingPunct="0">
              <a:lnSpc>
                <a:spcPct val="250000"/>
              </a:lnSpc>
              <a:spcBef>
                <a:spcPts val="0"/>
              </a:spcBef>
              <a:spcAft>
                <a:spcPts val="0"/>
              </a:spcAft>
              <a:buClrTx/>
              <a:buSzTx/>
              <a:buFontTx/>
              <a:buAutoNum type="arabicPeriod"/>
              <a:tabLst/>
            </a:pPr>
            <a:r>
              <a:rPr kumimoji="0" lang="en-US" sz="1900" b="0" i="0" u="none" strike="noStrike" cap="none" spc="0" normalizeH="0" baseline="0" dirty="0" smtClean="0">
                <a:ln>
                  <a:noFill/>
                </a:ln>
                <a:solidFill>
                  <a:srgbClr val="376092"/>
                </a:solidFill>
                <a:effectLst/>
                <a:uFillTx/>
                <a:latin typeface="Arial Rounded MT Bold"/>
                <a:cs typeface="Arial Rounded MT Bold"/>
                <a:sym typeface="Calibri"/>
              </a:rPr>
              <a:t>1,8M (57%)</a:t>
            </a:r>
            <a:r>
              <a:rPr kumimoji="0" lang="en-US" sz="1900" b="0" i="0" u="none" strike="noStrike" cap="none" spc="0" normalizeH="0" dirty="0" smtClean="0">
                <a:ln>
                  <a:noFill/>
                </a:ln>
                <a:solidFill>
                  <a:srgbClr val="376092"/>
                </a:solidFill>
                <a:effectLst/>
                <a:uFillTx/>
                <a:latin typeface="Arial Rounded MT Bold"/>
                <a:cs typeface="Arial Rounded MT Bold"/>
                <a:sym typeface="Calibri"/>
              </a:rPr>
              <a:t> </a:t>
            </a:r>
            <a:r>
              <a:rPr kumimoji="0" lang="en-US" sz="1900" b="0" i="0" u="none" strike="noStrike" cap="none" spc="0" normalizeH="0" dirty="0" smtClean="0">
                <a:ln>
                  <a:noFill/>
                </a:ln>
                <a:solidFill>
                  <a:srgbClr val="376092"/>
                </a:solidFill>
                <a:effectLst/>
                <a:uFillTx/>
                <a:latin typeface="Arial Rounded MT Bold"/>
                <a:cs typeface="Arial Rounded MT Bold"/>
                <a:sym typeface="Calibri"/>
              </a:rPr>
              <a:t>= students take ACT exam in US</a:t>
            </a:r>
          </a:p>
          <a:p>
            <a:pPr marL="342900" marR="0" indent="-342900" algn="l" defTabSz="457200" rtl="0" fontAlgn="auto" latinLnBrk="1" hangingPunct="0">
              <a:lnSpc>
                <a:spcPct val="250000"/>
              </a:lnSpc>
              <a:spcBef>
                <a:spcPts val="0"/>
              </a:spcBef>
              <a:spcAft>
                <a:spcPts val="0"/>
              </a:spcAft>
              <a:buClrTx/>
              <a:buSzTx/>
              <a:buFontTx/>
              <a:buAutoNum type="arabicPeriod"/>
              <a:tabLst/>
            </a:pPr>
            <a:r>
              <a:rPr lang="en-US" sz="1900" dirty="0" smtClean="0">
                <a:solidFill>
                  <a:srgbClr val="376092"/>
                </a:solidFill>
                <a:latin typeface="Arial Rounded MT Bold"/>
                <a:cs typeface="Arial Rounded MT Bold"/>
              </a:rPr>
              <a:t>100% = number of US colleges / Universities accept ACT results </a:t>
            </a:r>
          </a:p>
          <a:p>
            <a:pPr marL="342900" marR="0" indent="-342900" algn="l" defTabSz="457200" rtl="0" fontAlgn="auto" latinLnBrk="1" hangingPunct="0">
              <a:lnSpc>
                <a:spcPct val="250000"/>
              </a:lnSpc>
              <a:spcBef>
                <a:spcPts val="0"/>
              </a:spcBef>
              <a:spcAft>
                <a:spcPts val="0"/>
              </a:spcAft>
              <a:buClrTx/>
              <a:buSzTx/>
              <a:buFontTx/>
              <a:buAutoNum type="arabicPeriod"/>
              <a:tabLst/>
            </a:pPr>
            <a:r>
              <a:rPr lang="en-US" sz="1900" dirty="0" smtClean="0">
                <a:solidFill>
                  <a:srgbClr val="376092"/>
                </a:solidFill>
                <a:latin typeface="Arial Rounded MT Bold"/>
                <a:cs typeface="Arial Rounded MT Bold"/>
              </a:rPr>
              <a:t>225= Colleges outside of US also accept ACT results </a:t>
            </a:r>
          </a:p>
          <a:p>
            <a:pPr marL="342900" marR="0" indent="-342900" algn="l" defTabSz="457200" rtl="0" fontAlgn="auto" latinLnBrk="1" hangingPunct="0">
              <a:lnSpc>
                <a:spcPct val="250000"/>
              </a:lnSpc>
              <a:spcBef>
                <a:spcPts val="0"/>
              </a:spcBef>
              <a:spcAft>
                <a:spcPts val="0"/>
              </a:spcAft>
              <a:buClrTx/>
              <a:buSzTx/>
              <a:buFontTx/>
              <a:buAutoNum type="arabicPeriod"/>
              <a:tabLst/>
            </a:pPr>
            <a:r>
              <a:rPr kumimoji="0" lang="en-US" sz="1900" b="0" i="0" u="none" strike="noStrike" cap="none" spc="0" normalizeH="0" dirty="0" smtClean="0">
                <a:ln>
                  <a:noFill/>
                </a:ln>
                <a:solidFill>
                  <a:srgbClr val="376092"/>
                </a:solidFill>
                <a:effectLst/>
                <a:uFillTx/>
                <a:latin typeface="Arial Rounded MT Bold"/>
                <a:cs typeface="Arial Rounded MT Bold"/>
                <a:sym typeface="Calibri"/>
              </a:rPr>
              <a:t>Growing tendency in US students to take both tests ACT and SAT </a:t>
            </a:r>
          </a:p>
          <a:p>
            <a:pPr marL="342900" marR="0" indent="-342900" algn="l" defTabSz="457200" rtl="0" fontAlgn="auto" latinLnBrk="1" hangingPunct="0">
              <a:lnSpc>
                <a:spcPct val="250000"/>
              </a:lnSpc>
              <a:spcBef>
                <a:spcPts val="0"/>
              </a:spcBef>
              <a:spcAft>
                <a:spcPts val="0"/>
              </a:spcAft>
              <a:buClrTx/>
              <a:buSzTx/>
              <a:buFontTx/>
              <a:buAutoNum type="arabicPeriod"/>
              <a:tabLst/>
            </a:pPr>
            <a:r>
              <a:rPr lang="en-US" sz="1900" dirty="0" smtClean="0">
                <a:solidFill>
                  <a:srgbClr val="376092"/>
                </a:solidFill>
                <a:latin typeface="Arial Rounded MT Bold"/>
                <a:cs typeface="Arial Rounded MT Bold"/>
              </a:rPr>
              <a:t>ACT is only test which measures Content knowledge in Science</a:t>
            </a:r>
            <a:endParaRPr kumimoji="0" lang="en-US" sz="1900" b="0" i="0" u="none" strike="noStrike" cap="none" spc="0" normalizeH="0" dirty="0" smtClean="0">
              <a:ln>
                <a:noFill/>
              </a:ln>
              <a:solidFill>
                <a:srgbClr val="376092"/>
              </a:solidFill>
              <a:effectLst/>
              <a:uFillTx/>
              <a:latin typeface="Arial Rounded MT Bold"/>
              <a:cs typeface="Arial Rounded MT Bold"/>
              <a:sym typeface="Calibri"/>
            </a:endParaRPr>
          </a:p>
          <a:p>
            <a:pPr marL="342900" marR="0" indent="-342900" algn="l" defTabSz="457200" rtl="0" fontAlgn="auto" latinLnBrk="1" hangingPunct="0">
              <a:lnSpc>
                <a:spcPct val="100000"/>
              </a:lnSpc>
              <a:spcBef>
                <a:spcPts val="0"/>
              </a:spcBef>
              <a:spcAft>
                <a:spcPts val="0"/>
              </a:spcAft>
              <a:buClrTx/>
              <a:buSzTx/>
              <a:buFontTx/>
              <a:buAutoNum type="arabicPeriod"/>
              <a:tabLst/>
            </a:pPr>
            <a:endParaRPr kumimoji="0" lang="en-US" sz="1800" b="0" i="0" u="none" strike="noStrike" cap="none" spc="0" normalizeH="0" baseline="0" dirty="0">
              <a:ln>
                <a:noFill/>
              </a:ln>
              <a:solidFill>
                <a:srgbClr val="376092"/>
              </a:solidFill>
              <a:effectLst/>
              <a:uFillTx/>
              <a:latin typeface="Calibri"/>
              <a:ea typeface="Calibri"/>
              <a:cs typeface="Calibri"/>
              <a:sym typeface="Calibri"/>
            </a:endParaRPr>
          </a:p>
        </p:txBody>
      </p:sp>
    </p:spTree>
    <p:extLst>
      <p:ext uri="{BB962C8B-B14F-4D97-AF65-F5344CB8AC3E}">
        <p14:creationId xmlns:p14="http://schemas.microsoft.com/office/powerpoint/2010/main" val="266422274"/>
      </p:ext>
    </p:extLst>
  </p:cSld>
  <p:clrMapOvr>
    <a:masterClrMapping/>
  </p:clrMapOvr>
  <p:transition xmlns:p14="http://schemas.microsoft.com/office/powerpoint/2010/main" spd="med">
    <p:push/>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p:tmAbs val="0"/>
                                  </p:iterate>
                                  <p:childTnLst>
                                    <p:set>
                                      <p:cBhvr>
                                        <p:cTn id="6" fill="hold"/>
                                        <p:tgtEl>
                                          <p:spTgt spid="142"/>
                                        </p:tgtEl>
                                        <p:attrNameLst>
                                          <p:attrName>style.visibility</p:attrName>
                                        </p:attrNameLst>
                                      </p:cBhvr>
                                      <p:to>
                                        <p:strVal val="visible"/>
                                      </p:to>
                                    </p:set>
                                    <p:anim calcmode="lin" valueType="num">
                                      <p:cBhvr>
                                        <p:cTn id="7" dur="500" fill="hold"/>
                                        <p:tgtEl>
                                          <p:spTgt spid="142"/>
                                        </p:tgtEl>
                                        <p:attrNameLst>
                                          <p:attrName>ppt_w</p:attrName>
                                        </p:attrNameLst>
                                      </p:cBhvr>
                                      <p:tavLst>
                                        <p:tav tm="0">
                                          <p:val>
                                            <p:fltVal val="0"/>
                                          </p:val>
                                        </p:tav>
                                        <p:tav tm="100000">
                                          <p:val>
                                            <p:strVal val="#ppt_w"/>
                                          </p:val>
                                        </p:tav>
                                      </p:tavLst>
                                    </p:anim>
                                    <p:anim calcmode="lin" valueType="num">
                                      <p:cBhvr>
                                        <p:cTn id="8" dur="500" fill="hold"/>
                                        <p:tgtEl>
                                          <p:spTgt spid="1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p:nvPr/>
        </p:nvSpPr>
        <p:spPr>
          <a:xfrm>
            <a:off x="8458200" y="6317036"/>
            <a:ext cx="228600" cy="12788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ts val="1000"/>
              </a:lnSpc>
              <a:defRPr sz="900" b="1">
                <a:solidFill>
                  <a:srgbClr val="FFFFFF"/>
                </a:solidFill>
                <a:latin typeface="Arial MT Std"/>
                <a:ea typeface="Arial MT Std"/>
                <a:cs typeface="Arial MT Std"/>
                <a:sym typeface="Arial MT Std"/>
              </a:defRPr>
            </a:lvl1pPr>
          </a:lstStyle>
          <a:p>
            <a:pPr lvl="0">
              <a:defRPr sz="1800" b="0">
                <a:solidFill>
                  <a:srgbClr val="000000"/>
                </a:solidFill>
              </a:defRPr>
            </a:pPr>
            <a:r>
              <a:rPr sz="900" b="1">
                <a:solidFill>
                  <a:srgbClr val="FFFFFF"/>
                </a:solidFill>
              </a:rPr>
              <a:t>8</a:t>
            </a:r>
          </a:p>
        </p:txBody>
      </p:sp>
      <p:sp>
        <p:nvSpPr>
          <p:cNvPr id="141" name="Shape 141"/>
          <p:cNvSpPr/>
          <p:nvPr/>
        </p:nvSpPr>
        <p:spPr>
          <a:xfrm>
            <a:off x="4544938" y="4010121"/>
            <a:ext cx="1391509" cy="4494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lnSpc>
                <a:spcPts val="1400"/>
              </a:lnSpc>
              <a:defRPr>
                <a:solidFill>
                  <a:srgbClr val="000000"/>
                </a:solidFill>
              </a:defRPr>
            </a:pPr>
            <a:r>
              <a:rPr sz="1300" b="1">
                <a:solidFill>
                  <a:srgbClr val="FFFFFF"/>
                </a:solidFill>
                <a:latin typeface="Arial MT Std"/>
                <a:ea typeface="Arial MT Std"/>
                <a:cs typeface="Arial MT Std"/>
                <a:sym typeface="Arial MT Std"/>
              </a:rPr>
              <a:t>ACT Engage</a:t>
            </a:r>
            <a:r>
              <a:rPr sz="1300">
                <a:solidFill>
                  <a:srgbClr val="FFFFFF"/>
                </a:solidFill>
                <a:latin typeface="Arial MT Std"/>
                <a:ea typeface="Arial MT Std"/>
                <a:cs typeface="Arial MT Std"/>
                <a:sym typeface="Arial MT Std"/>
              </a:rPr>
              <a:t>™</a:t>
            </a:r>
            <a:r>
              <a:rPr sz="1300" b="1">
                <a:solidFill>
                  <a:srgbClr val="FFFFFF"/>
                </a:solidFill>
                <a:latin typeface="Arial MT Std"/>
                <a:ea typeface="Arial MT Std"/>
                <a:cs typeface="Arial MT Std"/>
                <a:sym typeface="Arial MT Std"/>
              </a:rPr>
              <a:t> </a:t>
            </a:r>
            <a:br>
              <a:rPr sz="1300" b="1">
                <a:solidFill>
                  <a:srgbClr val="FFFFFF"/>
                </a:solidFill>
                <a:latin typeface="Arial MT Std"/>
                <a:ea typeface="Arial MT Std"/>
                <a:cs typeface="Arial MT Std"/>
                <a:sym typeface="Arial MT Std"/>
              </a:rPr>
            </a:br>
            <a:r>
              <a:rPr sz="1300" b="1">
                <a:solidFill>
                  <a:srgbClr val="FFFFFF"/>
                </a:solidFill>
                <a:latin typeface="Arial MT Std"/>
                <a:ea typeface="Arial MT Std"/>
                <a:cs typeface="Arial MT Std"/>
                <a:sym typeface="Arial MT Std"/>
              </a:rPr>
              <a:t>Grades 0-12</a:t>
            </a:r>
          </a:p>
        </p:txBody>
      </p:sp>
      <p:sp>
        <p:nvSpPr>
          <p:cNvPr id="142" name="Shape 142"/>
          <p:cNvSpPr/>
          <p:nvPr/>
        </p:nvSpPr>
        <p:spPr>
          <a:xfrm>
            <a:off x="426356" y="371937"/>
            <a:ext cx="8374744" cy="43088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600"/>
              </a:spcBef>
              <a:defRPr sz="3600" b="1">
                <a:solidFill>
                  <a:srgbClr val="1E4C7E"/>
                </a:solidFill>
                <a:latin typeface="Arial MT Std"/>
                <a:ea typeface="Arial MT Std"/>
                <a:cs typeface="Arial MT Std"/>
                <a:sym typeface="Arial MT Std"/>
              </a:defRPr>
            </a:lvl1pPr>
          </a:lstStyle>
          <a:p>
            <a:pPr lvl="0">
              <a:defRPr sz="1800" b="0">
                <a:solidFill>
                  <a:srgbClr val="000000"/>
                </a:solidFill>
              </a:defRPr>
            </a:pPr>
            <a:r>
              <a:rPr lang="en-US" sz="2800" dirty="0" smtClean="0">
                <a:solidFill>
                  <a:srgbClr val="376092"/>
                </a:solidFill>
                <a:latin typeface="Arial Rounded MT Bold"/>
                <a:cs typeface="Arial Rounded MT Bold"/>
              </a:rPr>
              <a:t>K12 – educational Assessment – Prep Tools </a:t>
            </a:r>
            <a:endParaRPr sz="2800" b="1" dirty="0">
              <a:solidFill>
                <a:srgbClr val="376092"/>
              </a:solidFill>
              <a:latin typeface="Arial Rounded MT Bold"/>
              <a:cs typeface="Arial Rounded MT Bold"/>
            </a:endParaRPr>
          </a:p>
        </p:txBody>
      </p:sp>
      <p:sp>
        <p:nvSpPr>
          <p:cNvPr id="2" name="TextBox 1"/>
          <p:cNvSpPr txBox="1"/>
          <p:nvPr/>
        </p:nvSpPr>
        <p:spPr>
          <a:xfrm>
            <a:off x="426356" y="993912"/>
            <a:ext cx="8374744" cy="1046438"/>
          </a:xfrm>
          <a:prstGeom prst="rect">
            <a:avLst/>
          </a:prstGeom>
          <a:noFill/>
          <a:ln w="12700" cap="flat">
            <a:solidFill>
              <a:srgbClr val="4F81BD"/>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457200" rtl="0" fontAlgn="auto" latinLnBrk="1" hangingPunct="0">
              <a:lnSpc>
                <a:spcPct val="100000"/>
              </a:lnSpc>
              <a:spcBef>
                <a:spcPts val="0"/>
              </a:spcBef>
              <a:spcAft>
                <a:spcPts val="0"/>
              </a:spcAft>
              <a:buClrTx/>
              <a:buSzTx/>
              <a:tabLst/>
            </a:pPr>
            <a:r>
              <a:rPr kumimoji="0" lang="en-US" sz="2400" b="0" i="0" u="none" strike="noStrike" cap="none" spc="0" normalizeH="0" baseline="0" dirty="0" smtClean="0">
                <a:ln>
                  <a:noFill/>
                </a:ln>
                <a:solidFill>
                  <a:srgbClr val="376092"/>
                </a:solidFill>
                <a:effectLst/>
                <a:uFillTx/>
                <a:latin typeface="Arial Rounded MT Bold"/>
                <a:ea typeface="Calibri"/>
                <a:cs typeface="Arial Rounded MT Bold"/>
                <a:sym typeface="Calibri"/>
              </a:rPr>
              <a:t>Pre-ACT Exam </a:t>
            </a:r>
          </a:p>
          <a:p>
            <a:pPr lvl="8" indent="0" algn="l" rtl="0" latinLnBrk="1" hangingPunct="0"/>
            <a:r>
              <a:rPr lang="en-US" dirty="0" smtClean="0">
                <a:solidFill>
                  <a:srgbClr val="376092"/>
                </a:solidFill>
              </a:rPr>
              <a:t>	</a:t>
            </a:r>
            <a:r>
              <a:rPr lang="en-US" dirty="0">
                <a:solidFill>
                  <a:srgbClr val="376092"/>
                </a:solidFill>
              </a:rPr>
              <a:t> </a:t>
            </a:r>
            <a:r>
              <a:rPr lang="en-US" sz="1900" dirty="0" smtClean="0">
                <a:solidFill>
                  <a:srgbClr val="376092"/>
                </a:solidFill>
                <a:latin typeface="Arial Rounded MT Bold"/>
                <a:cs typeface="Arial Rounded MT Bold"/>
              </a:rPr>
              <a:t>Assess readiness for the formal examination</a:t>
            </a:r>
          </a:p>
          <a:p>
            <a:pPr lvl="8" indent="0" algn="l" rtl="0" latinLnBrk="1" hangingPunct="0"/>
            <a:r>
              <a:rPr lang="en-US" sz="1900" dirty="0">
                <a:solidFill>
                  <a:srgbClr val="376092"/>
                </a:solidFill>
                <a:latin typeface="Arial Rounded MT Bold"/>
                <a:cs typeface="Arial Rounded MT Bold"/>
              </a:rPr>
              <a:t>	</a:t>
            </a:r>
            <a:r>
              <a:rPr lang="en-US" sz="1900" dirty="0" smtClean="0">
                <a:solidFill>
                  <a:srgbClr val="376092"/>
                </a:solidFill>
                <a:latin typeface="Arial Rounded MT Bold"/>
                <a:cs typeface="Arial Rounded MT Bold"/>
              </a:rPr>
              <a:t>Identify Strength and Weakness </a:t>
            </a:r>
          </a:p>
        </p:txBody>
      </p:sp>
      <p:sp>
        <p:nvSpPr>
          <p:cNvPr id="6" name="TextBox 5"/>
          <p:cNvSpPr txBox="1"/>
          <p:nvPr/>
        </p:nvSpPr>
        <p:spPr>
          <a:xfrm>
            <a:off x="426356" y="2556068"/>
            <a:ext cx="8374744" cy="1046438"/>
          </a:xfrm>
          <a:prstGeom prst="rect">
            <a:avLst/>
          </a:prstGeom>
          <a:noFill/>
          <a:ln w="12700" cap="flat">
            <a:solidFill>
              <a:srgbClr val="4F81BD"/>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457200" rtl="0" fontAlgn="auto" latinLnBrk="1" hangingPunct="0">
              <a:lnSpc>
                <a:spcPct val="100000"/>
              </a:lnSpc>
              <a:spcBef>
                <a:spcPts val="0"/>
              </a:spcBef>
              <a:spcAft>
                <a:spcPts val="0"/>
              </a:spcAft>
              <a:buClrTx/>
              <a:buSzTx/>
              <a:tabLst/>
            </a:pPr>
            <a:r>
              <a:rPr kumimoji="0" lang="en-US" sz="2400" b="0" i="0" u="none" strike="noStrike" cap="none" spc="0" normalizeH="0" baseline="0" dirty="0" smtClean="0">
                <a:ln>
                  <a:noFill/>
                </a:ln>
                <a:solidFill>
                  <a:srgbClr val="376092"/>
                </a:solidFill>
                <a:effectLst/>
                <a:uFillTx/>
                <a:latin typeface="Arial Rounded MT Bold"/>
                <a:ea typeface="Calibri"/>
                <a:cs typeface="Arial Rounded MT Bold"/>
                <a:sym typeface="Calibri"/>
              </a:rPr>
              <a:t>ACT Online Prep </a:t>
            </a:r>
          </a:p>
          <a:p>
            <a:pPr lvl="8" indent="0" algn="l" rtl="0" latinLnBrk="1" hangingPunct="0"/>
            <a:r>
              <a:rPr lang="en-US" dirty="0">
                <a:solidFill>
                  <a:srgbClr val="376092"/>
                </a:solidFill>
              </a:rPr>
              <a:t>	</a:t>
            </a:r>
            <a:r>
              <a:rPr lang="en-US" sz="1900" dirty="0">
                <a:solidFill>
                  <a:srgbClr val="376092"/>
                </a:solidFill>
                <a:latin typeface="Arial Rounded MT Bold"/>
                <a:cs typeface="Arial Rounded MT Bold"/>
              </a:rPr>
              <a:t>Provide guided practice in improving weakness and enhance </a:t>
            </a:r>
            <a:endParaRPr lang="en-US" sz="1900" dirty="0" smtClean="0">
              <a:solidFill>
                <a:srgbClr val="376092"/>
              </a:solidFill>
              <a:latin typeface="Arial Rounded MT Bold"/>
              <a:cs typeface="Arial Rounded MT Bold"/>
            </a:endParaRPr>
          </a:p>
          <a:p>
            <a:pPr lvl="8" indent="0" algn="l" rtl="0" latinLnBrk="1" hangingPunct="0"/>
            <a:r>
              <a:rPr lang="en-US" sz="1900" dirty="0">
                <a:solidFill>
                  <a:srgbClr val="376092"/>
                </a:solidFill>
                <a:latin typeface="Arial Rounded MT Bold"/>
                <a:cs typeface="Arial Rounded MT Bold"/>
              </a:rPr>
              <a:t> </a:t>
            </a:r>
            <a:r>
              <a:rPr lang="en-US" sz="1900" dirty="0" smtClean="0">
                <a:solidFill>
                  <a:srgbClr val="376092"/>
                </a:solidFill>
                <a:latin typeface="Arial Rounded MT Bold"/>
                <a:cs typeface="Arial Rounded MT Bold"/>
              </a:rPr>
              <a:t>       strengths</a:t>
            </a:r>
            <a:endParaRPr lang="en-US" sz="1900" dirty="0">
              <a:solidFill>
                <a:srgbClr val="376092"/>
              </a:solidFill>
              <a:latin typeface="Arial Rounded MT Bold"/>
              <a:cs typeface="Arial Rounded MT Bold"/>
            </a:endParaRPr>
          </a:p>
        </p:txBody>
      </p:sp>
      <p:sp>
        <p:nvSpPr>
          <p:cNvPr id="7" name="TextBox 6"/>
          <p:cNvSpPr txBox="1"/>
          <p:nvPr/>
        </p:nvSpPr>
        <p:spPr>
          <a:xfrm>
            <a:off x="426356" y="4154450"/>
            <a:ext cx="8374744" cy="1338826"/>
          </a:xfrm>
          <a:prstGeom prst="rect">
            <a:avLst/>
          </a:prstGeom>
          <a:noFill/>
          <a:ln w="12700" cap="flat">
            <a:solidFill>
              <a:srgbClr val="4F81BD"/>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8" indent="0" algn="ctr" rtl="0" latinLnBrk="1" hangingPunct="0"/>
            <a:r>
              <a:rPr lang="en-US" sz="2400" dirty="0" smtClean="0">
                <a:solidFill>
                  <a:srgbClr val="376092"/>
                </a:solidFill>
                <a:latin typeface="Arial Rounded MT Bold"/>
                <a:cs typeface="Arial Rounded MT Bold"/>
              </a:rPr>
              <a:t>Results </a:t>
            </a:r>
            <a:r>
              <a:rPr lang="en-US" sz="2400" dirty="0">
                <a:solidFill>
                  <a:srgbClr val="376092"/>
                </a:solidFill>
                <a:latin typeface="Arial Rounded MT Bold"/>
                <a:cs typeface="Arial Rounded MT Bold"/>
              </a:rPr>
              <a:t>into</a:t>
            </a:r>
          </a:p>
          <a:p>
            <a:pPr lvl="8" indent="0" algn="ctr" rtl="0" latinLnBrk="1" hangingPunct="0"/>
            <a:r>
              <a:rPr lang="en-US" dirty="0">
                <a:solidFill>
                  <a:srgbClr val="376092"/>
                </a:solidFill>
              </a:rPr>
              <a:t>	</a:t>
            </a:r>
            <a:r>
              <a:rPr lang="en-US" dirty="0" smtClean="0">
                <a:solidFill>
                  <a:srgbClr val="376092"/>
                </a:solidFill>
              </a:rPr>
              <a:t> </a:t>
            </a:r>
            <a:r>
              <a:rPr lang="en-US" sz="1900" dirty="0">
                <a:solidFill>
                  <a:srgbClr val="376092"/>
                </a:solidFill>
                <a:latin typeface="Arial Rounded MT Bold"/>
                <a:cs typeface="Arial Rounded MT Bold"/>
              </a:rPr>
              <a:t>Higher Test Scores, </a:t>
            </a:r>
          </a:p>
          <a:p>
            <a:pPr lvl="8" indent="0" algn="ctr" rtl="0" latinLnBrk="1" hangingPunct="0"/>
            <a:r>
              <a:rPr lang="en-US" sz="1900" dirty="0">
                <a:solidFill>
                  <a:srgbClr val="376092"/>
                </a:solidFill>
                <a:latin typeface="Arial Rounded MT Bold"/>
                <a:cs typeface="Arial Rounded MT Bold"/>
              </a:rPr>
              <a:t>	Better College Placement</a:t>
            </a:r>
          </a:p>
          <a:p>
            <a:pPr lvl="8" indent="0" algn="ctr" rtl="0" latinLnBrk="1" hangingPunct="0"/>
            <a:r>
              <a:rPr lang="en-US" sz="1900" dirty="0">
                <a:solidFill>
                  <a:srgbClr val="376092"/>
                </a:solidFill>
                <a:latin typeface="Arial Rounded MT Bold"/>
                <a:cs typeface="Arial Rounded MT Bold"/>
              </a:rPr>
              <a:t>	Securing </a:t>
            </a:r>
            <a:r>
              <a:rPr lang="en-US" sz="1900" dirty="0" smtClean="0">
                <a:solidFill>
                  <a:srgbClr val="376092"/>
                </a:solidFill>
                <a:latin typeface="Arial Rounded MT Bold"/>
                <a:cs typeface="Arial Rounded MT Bold"/>
              </a:rPr>
              <a:t>Scholarships</a:t>
            </a:r>
            <a:r>
              <a:rPr lang="en-US" sz="1900" dirty="0">
                <a:solidFill>
                  <a:srgbClr val="376092"/>
                </a:solidFill>
                <a:latin typeface="Arial Rounded MT Bold"/>
                <a:cs typeface="Arial Rounded MT Bold"/>
              </a:rPr>
              <a:t>	 </a:t>
            </a:r>
          </a:p>
        </p:txBody>
      </p:sp>
      <p:sp>
        <p:nvSpPr>
          <p:cNvPr id="3" name="Plus 2"/>
          <p:cNvSpPr/>
          <p:nvPr/>
        </p:nvSpPr>
        <p:spPr>
          <a:xfrm>
            <a:off x="3476709" y="2040350"/>
            <a:ext cx="769750" cy="512359"/>
          </a:xfrm>
          <a:prstGeom prst="mathPlus">
            <a:avLst/>
          </a:prstGeom>
          <a:solidFill>
            <a:srgbClr val="376092"/>
          </a:solidFill>
          <a:ln w="25400" cap="flat">
            <a:solidFill>
              <a:srgbClr val="4F81BD"/>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DF9DC"/>
              </a:solidFill>
              <a:effectLst/>
              <a:uFillTx/>
              <a:latin typeface="Calibri"/>
              <a:ea typeface="Calibri"/>
              <a:cs typeface="Calibri"/>
              <a:sym typeface="Calibri"/>
            </a:endParaRPr>
          </a:p>
        </p:txBody>
      </p:sp>
      <p:sp>
        <p:nvSpPr>
          <p:cNvPr id="4" name="Down Arrow 3"/>
          <p:cNvSpPr/>
          <p:nvPr/>
        </p:nvSpPr>
        <p:spPr>
          <a:xfrm>
            <a:off x="3694806" y="3615334"/>
            <a:ext cx="760329" cy="513460"/>
          </a:xfrm>
          <a:prstGeom prst="downArrow">
            <a:avLst/>
          </a:prstGeom>
          <a:solidFill>
            <a:schemeClr val="accent1">
              <a:lumMod val="75000"/>
            </a:schemeClr>
          </a:solidFill>
          <a:ln w="25400" cap="flat">
            <a:solidFill>
              <a:srgbClr val="4F81BD"/>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DF9DC"/>
              </a:solidFill>
              <a:effectLst/>
              <a:uFillTx/>
              <a:latin typeface="Calibri"/>
              <a:ea typeface="Calibri"/>
              <a:cs typeface="Calibri"/>
              <a:sym typeface="Calibri"/>
            </a:endParaRPr>
          </a:p>
        </p:txBody>
      </p:sp>
    </p:spTree>
    <p:extLst>
      <p:ext uri="{BB962C8B-B14F-4D97-AF65-F5344CB8AC3E}">
        <p14:creationId xmlns:p14="http://schemas.microsoft.com/office/powerpoint/2010/main" val="533217806"/>
      </p:ext>
    </p:extLst>
  </p:cSld>
  <p:clrMapOvr>
    <a:masterClrMapping/>
  </p:clrMapOvr>
  <p:transition xmlns:p14="http://schemas.microsoft.com/office/powerpoint/2010/main" spd="med">
    <p:push/>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p:tmAbs val="0"/>
                                  </p:iterate>
                                  <p:childTnLst>
                                    <p:set>
                                      <p:cBhvr>
                                        <p:cTn id="6" fill="hold"/>
                                        <p:tgtEl>
                                          <p:spTgt spid="142"/>
                                        </p:tgtEl>
                                        <p:attrNameLst>
                                          <p:attrName>style.visibility</p:attrName>
                                        </p:attrNameLst>
                                      </p:cBhvr>
                                      <p:to>
                                        <p:strVal val="visible"/>
                                      </p:to>
                                    </p:set>
                                    <p:anim calcmode="lin" valueType="num">
                                      <p:cBhvr>
                                        <p:cTn id="7" dur="500" fill="hold"/>
                                        <p:tgtEl>
                                          <p:spTgt spid="142"/>
                                        </p:tgtEl>
                                        <p:attrNameLst>
                                          <p:attrName>ppt_w</p:attrName>
                                        </p:attrNameLst>
                                      </p:cBhvr>
                                      <p:tavLst>
                                        <p:tav tm="0">
                                          <p:val>
                                            <p:fltVal val="0"/>
                                          </p:val>
                                        </p:tav>
                                        <p:tav tm="100000">
                                          <p:val>
                                            <p:strVal val="#ppt_w"/>
                                          </p:val>
                                        </p:tav>
                                      </p:tavLst>
                                    </p:anim>
                                    <p:anim calcmode="lin" valueType="num">
                                      <p:cBhvr>
                                        <p:cTn id="8" dur="500" fill="hold"/>
                                        <p:tgtEl>
                                          <p:spTgt spid="1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p:nvPr/>
        </p:nvSpPr>
        <p:spPr>
          <a:xfrm>
            <a:off x="8458200" y="6317036"/>
            <a:ext cx="228600" cy="12788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ts val="1000"/>
              </a:lnSpc>
              <a:defRPr sz="900" b="1">
                <a:solidFill>
                  <a:srgbClr val="FFFFFF"/>
                </a:solidFill>
                <a:latin typeface="Arial MT Std"/>
                <a:ea typeface="Arial MT Std"/>
                <a:cs typeface="Arial MT Std"/>
                <a:sym typeface="Arial MT Std"/>
              </a:defRPr>
            </a:lvl1pPr>
          </a:lstStyle>
          <a:p>
            <a:pPr lvl="0">
              <a:defRPr sz="1800" b="0">
                <a:solidFill>
                  <a:srgbClr val="000000"/>
                </a:solidFill>
              </a:defRPr>
            </a:pPr>
            <a:r>
              <a:rPr sz="900" b="1">
                <a:solidFill>
                  <a:srgbClr val="FFFFFF"/>
                </a:solidFill>
              </a:rPr>
              <a:t>9</a:t>
            </a:r>
          </a:p>
        </p:txBody>
      </p:sp>
      <p:pic>
        <p:nvPicPr>
          <p:cNvPr id="167" name="image5.png" descr="ACT WorkKeys logo color.png"/>
          <p:cNvPicPr/>
          <p:nvPr/>
        </p:nvPicPr>
        <p:blipFill>
          <a:blip r:embed="rId3">
            <a:extLst/>
          </a:blip>
          <a:stretch>
            <a:fillRect/>
          </a:stretch>
        </p:blipFill>
        <p:spPr>
          <a:xfrm>
            <a:off x="401554" y="468667"/>
            <a:ext cx="2435860" cy="383109"/>
          </a:xfrm>
          <a:prstGeom prst="rect">
            <a:avLst/>
          </a:prstGeom>
          <a:ln w="12700">
            <a:miter lim="400000"/>
          </a:ln>
        </p:spPr>
      </p:pic>
      <p:sp>
        <p:nvSpPr>
          <p:cNvPr id="168" name="Shape 168"/>
          <p:cNvSpPr/>
          <p:nvPr/>
        </p:nvSpPr>
        <p:spPr>
          <a:xfrm>
            <a:off x="2977698" y="1614092"/>
            <a:ext cx="3188604" cy="675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solidFill>
                  <a:srgbClr val="005493"/>
                </a:solidFill>
                <a:latin typeface="Arial Rounded MT Bold"/>
                <a:ea typeface="Arial Rounded MT Bold"/>
                <a:cs typeface="Arial Rounded MT Bold"/>
                <a:sym typeface="Arial Rounded MT Bold"/>
              </a:defRPr>
            </a:lvl1pPr>
          </a:lstStyle>
          <a:p>
            <a:pPr lvl="0">
              <a:defRPr sz="1800">
                <a:solidFill>
                  <a:srgbClr val="000000"/>
                </a:solidFill>
              </a:defRPr>
            </a:pPr>
            <a:r>
              <a:rPr sz="2000">
                <a:solidFill>
                  <a:srgbClr val="005493"/>
                </a:solidFill>
              </a:rPr>
              <a:t>WorkForce Development</a:t>
            </a:r>
          </a:p>
        </p:txBody>
      </p:sp>
      <p:pic>
        <p:nvPicPr>
          <p:cNvPr id="169" name="Workforce-DevelopmentCover.jpg"/>
          <p:cNvPicPr/>
          <p:nvPr/>
        </p:nvPicPr>
        <p:blipFill>
          <a:blip r:embed="rId4">
            <a:extLst/>
          </a:blip>
          <a:stretch>
            <a:fillRect/>
          </a:stretch>
        </p:blipFill>
        <p:spPr>
          <a:xfrm>
            <a:off x="95250" y="2095500"/>
            <a:ext cx="8953500" cy="2667000"/>
          </a:xfrm>
          <a:prstGeom prst="rect">
            <a:avLst/>
          </a:prstGeom>
          <a:ln w="12700">
            <a:miter lim="400000"/>
          </a:ln>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image7.jpg" descr="C:\Users\bourgeap\Desktop\WorkKeys logo.jpg"/>
          <p:cNvPicPr/>
          <p:nvPr/>
        </p:nvPicPr>
        <p:blipFill>
          <a:blip r:embed="rId3">
            <a:extLst/>
          </a:blip>
          <a:stretch>
            <a:fillRect/>
          </a:stretch>
        </p:blipFill>
        <p:spPr>
          <a:xfrm>
            <a:off x="661078" y="1160206"/>
            <a:ext cx="3252161" cy="500002"/>
          </a:xfrm>
          <a:prstGeom prst="rect">
            <a:avLst/>
          </a:prstGeom>
          <a:ln w="12700">
            <a:miter lim="400000"/>
          </a:ln>
        </p:spPr>
      </p:pic>
      <p:sp>
        <p:nvSpPr>
          <p:cNvPr id="187" name="Shape 187"/>
          <p:cNvSpPr/>
          <p:nvPr/>
        </p:nvSpPr>
        <p:spPr>
          <a:xfrm>
            <a:off x="642518" y="4294224"/>
            <a:ext cx="3462819" cy="1200329"/>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a:defRPr>
                <a:solidFill>
                  <a:srgbClr val="000000"/>
                </a:solidFill>
              </a:defRPr>
            </a:pPr>
            <a:r>
              <a:rPr lang="en-US" dirty="0" err="1">
                <a:solidFill>
                  <a:srgbClr val="376092"/>
                </a:solidFill>
                <a:latin typeface="Arial Rounded MT Bold"/>
                <a:cs typeface="Arial Rounded MT Bold"/>
              </a:rPr>
              <a:t>WorkKeys</a:t>
            </a:r>
            <a:r>
              <a:rPr lang="en-US" dirty="0">
                <a:solidFill>
                  <a:srgbClr val="376092"/>
                </a:solidFill>
                <a:latin typeface="Arial Rounded MT Bold"/>
                <a:cs typeface="Arial Rounded MT Bold"/>
              </a:rPr>
              <a:t> assessments help employers select, hire, train, develop, and retain a high-performance workforce</a:t>
            </a:r>
            <a:r>
              <a:rPr lang="en-US" sz="2400" dirty="0">
                <a:solidFill>
                  <a:srgbClr val="376092"/>
                </a:solidFill>
              </a:rPr>
              <a:t>.</a:t>
            </a:r>
            <a:endParaRPr sz="2200" b="1" dirty="0">
              <a:solidFill>
                <a:srgbClr val="376092"/>
              </a:solidFill>
              <a:latin typeface="Arial"/>
              <a:ea typeface="Arial"/>
              <a:cs typeface="Arial"/>
              <a:sym typeface="Arial"/>
            </a:endParaRPr>
          </a:p>
        </p:txBody>
      </p:sp>
      <p:pic>
        <p:nvPicPr>
          <p:cNvPr id="188" name="iStock_000018894769_Small1.jpg"/>
          <p:cNvPicPr/>
          <p:nvPr/>
        </p:nvPicPr>
        <p:blipFill>
          <a:blip r:embed="rId4">
            <a:extLst/>
          </a:blip>
          <a:stretch>
            <a:fillRect/>
          </a:stretch>
        </p:blipFill>
        <p:spPr>
          <a:xfrm>
            <a:off x="661078" y="1692748"/>
            <a:ext cx="3045311" cy="2451635"/>
          </a:xfrm>
          <a:prstGeom prst="rect">
            <a:avLst/>
          </a:prstGeom>
          <a:ln w="12700">
            <a:miter lim="400000"/>
          </a:ln>
        </p:spPr>
      </p:pic>
      <p:sp>
        <p:nvSpPr>
          <p:cNvPr id="8" name="Shape 187"/>
          <p:cNvSpPr/>
          <p:nvPr/>
        </p:nvSpPr>
        <p:spPr>
          <a:xfrm>
            <a:off x="5285619" y="4289639"/>
            <a:ext cx="3794957" cy="1985159"/>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a:defRPr>
                <a:solidFill>
                  <a:srgbClr val="000000"/>
                </a:solidFill>
              </a:defRPr>
            </a:pPr>
            <a:r>
              <a:rPr lang="en-US" sz="1900" dirty="0" smtClean="0">
                <a:solidFill>
                  <a:srgbClr val="376092"/>
                </a:solidFill>
                <a:latin typeface="Arial Rounded MT Bold"/>
                <a:cs typeface="Arial Rounded MT Bold"/>
              </a:rPr>
              <a:t>Interactive Training to Improve Workplace Skills</a:t>
            </a:r>
          </a:p>
          <a:p>
            <a:pPr marL="381000" lvl="0" indent="-381000">
              <a:spcBef>
                <a:spcPts val="600"/>
              </a:spcBef>
              <a:buClr>
                <a:srgbClr val="002060"/>
              </a:buClr>
              <a:buSzPct val="100000"/>
              <a:buFont typeface="Wingdings"/>
              <a:buChar char="❑"/>
              <a:defRPr>
                <a:solidFill>
                  <a:srgbClr val="000000"/>
                </a:solidFill>
              </a:defRPr>
            </a:pPr>
            <a:r>
              <a:rPr lang="en-US" sz="1900" dirty="0" smtClean="0">
                <a:solidFill>
                  <a:srgbClr val="376092"/>
                </a:solidFill>
                <a:latin typeface="Arial Rounded MT Bold"/>
                <a:ea typeface="Arial"/>
                <a:cs typeface="Arial Rounded MT Bold"/>
                <a:sym typeface="Arial"/>
              </a:rPr>
              <a:t>Self-paced course modules</a:t>
            </a:r>
            <a:endParaRPr lang="en-US" sz="1900" dirty="0" smtClean="0">
              <a:solidFill>
                <a:srgbClr val="376092"/>
              </a:solidFill>
              <a:latin typeface="Arial Rounded MT Bold"/>
              <a:cs typeface="Arial Rounded MT Bold"/>
            </a:endParaRPr>
          </a:p>
          <a:p>
            <a:pPr marL="381000" lvl="0" indent="-381000">
              <a:spcBef>
                <a:spcPts val="600"/>
              </a:spcBef>
              <a:buClr>
                <a:srgbClr val="002060"/>
              </a:buClr>
              <a:buSzPct val="100000"/>
              <a:buFont typeface="Wingdings"/>
              <a:buChar char="❑"/>
              <a:defRPr>
                <a:solidFill>
                  <a:srgbClr val="000000"/>
                </a:solidFill>
              </a:defRPr>
            </a:pPr>
            <a:r>
              <a:rPr lang="en-US" sz="1900" dirty="0" smtClean="0">
                <a:solidFill>
                  <a:srgbClr val="376092"/>
                </a:solidFill>
                <a:latin typeface="Arial Rounded MT Bold"/>
                <a:ea typeface="Arial"/>
                <a:cs typeface="Arial Rounded MT Bold"/>
                <a:sym typeface="Arial"/>
              </a:rPr>
              <a:t>Delivered online </a:t>
            </a:r>
          </a:p>
          <a:p>
            <a:pPr marL="381000" lvl="0" indent="-381000">
              <a:spcBef>
                <a:spcPts val="600"/>
              </a:spcBef>
              <a:buClr>
                <a:srgbClr val="002060"/>
              </a:buClr>
              <a:buSzPct val="100000"/>
              <a:buFont typeface="Wingdings"/>
              <a:buChar char="❑"/>
              <a:defRPr>
                <a:solidFill>
                  <a:srgbClr val="000000"/>
                </a:solidFill>
              </a:defRPr>
            </a:pPr>
            <a:r>
              <a:rPr lang="en-US" sz="1900" dirty="0" smtClean="0">
                <a:solidFill>
                  <a:srgbClr val="376092"/>
                </a:solidFill>
                <a:latin typeface="Arial Rounded MT Bold"/>
                <a:ea typeface="Arial"/>
                <a:cs typeface="Arial Rounded MT Bold"/>
                <a:sym typeface="Arial"/>
              </a:rPr>
              <a:t>24/7/365 access</a:t>
            </a:r>
          </a:p>
          <a:p>
            <a:pPr lvl="0">
              <a:defRPr>
                <a:solidFill>
                  <a:srgbClr val="000000"/>
                </a:solidFill>
              </a:defRPr>
            </a:pPr>
            <a:endParaRPr sz="1900" b="1" dirty="0">
              <a:solidFill>
                <a:srgbClr val="376092"/>
              </a:solidFill>
              <a:latin typeface="Arial Rounded MT Bold"/>
              <a:ea typeface="Arial"/>
              <a:cs typeface="Arial Rounded MT Bold"/>
              <a:sym typeface="Arial"/>
            </a:endParaRPr>
          </a:p>
        </p:txBody>
      </p:sp>
      <p:pic>
        <p:nvPicPr>
          <p:cNvPr id="9" name="iStock_000018894769_Small1.jpg"/>
          <p:cNvPicPr/>
          <p:nvPr/>
        </p:nvPicPr>
        <p:blipFill>
          <a:blip r:embed="rId4">
            <a:extLst/>
          </a:blip>
          <a:stretch>
            <a:fillRect/>
          </a:stretch>
        </p:blipFill>
        <p:spPr>
          <a:xfrm>
            <a:off x="5747297" y="1692748"/>
            <a:ext cx="2817181" cy="2451635"/>
          </a:xfrm>
          <a:prstGeom prst="rect">
            <a:avLst/>
          </a:prstGeom>
          <a:ln w="12700">
            <a:miter lim="400000"/>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0935" y="1160206"/>
            <a:ext cx="3109904" cy="515879"/>
          </a:xfrm>
          <a:prstGeom prst="rect">
            <a:avLst/>
          </a:prstGeom>
        </p:spPr>
      </p:pic>
    </p:spTree>
    <p:extLst>
      <p:ext uri="{BB962C8B-B14F-4D97-AF65-F5344CB8AC3E}">
        <p14:creationId xmlns:p14="http://schemas.microsoft.com/office/powerpoint/2010/main" val="2083137279"/>
      </p:ext>
    </p:extLst>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86"/>
                                        </p:tgtEl>
                                        <p:attrNameLst>
                                          <p:attrName>style.visibility</p:attrName>
                                        </p:attrNameLst>
                                      </p:cBhvr>
                                      <p:to>
                                        <p:strVal val="visible"/>
                                      </p:to>
                                    </p:set>
                                    <p:animEffect transition="in" filter="wipe(left)">
                                      <p:cBhvr>
                                        <p:cTn id="7" dur="1000"/>
                                        <p:tgtEl>
                                          <p:spTgt spid="186"/>
                                        </p:tgtEl>
                                      </p:cBhvr>
                                    </p:animEffect>
                                  </p:childTnLst>
                                </p:cTn>
                              </p:par>
                            </p:childTnLst>
                          </p:cTn>
                        </p:par>
                        <p:par>
                          <p:cTn id="8" fill="hold">
                            <p:stCondLst>
                              <p:cond delay="1000"/>
                            </p:stCondLst>
                            <p:childTnLst>
                              <p:par>
                                <p:cTn id="9" presetID="22" presetClass="entr" presetSubtype="8" fill="hold" grpId="0" nodeType="afterEffect">
                                  <p:stCondLst>
                                    <p:cond delay="0"/>
                                  </p:stCondLst>
                                  <p:iterate>
                                    <p:tmAbs val="0"/>
                                  </p:iterate>
                                  <p:childTnLst>
                                    <p:set>
                                      <p:cBhvr>
                                        <p:cTn id="10" fill="hold"/>
                                        <p:tgtEl>
                                          <p:spTgt spid="187"/>
                                        </p:tgtEl>
                                        <p:attrNameLst>
                                          <p:attrName>style.visibility</p:attrName>
                                        </p:attrNameLst>
                                      </p:cBhvr>
                                      <p:to>
                                        <p:strVal val="visible"/>
                                      </p:to>
                                    </p:set>
                                    <p:animEffect transition="in" filter="wipe(left)">
                                      <p:cBhvr>
                                        <p:cTn id="11" dur="1000"/>
                                        <p:tgtEl>
                                          <p:spTgt spid="187"/>
                                        </p:tgtEl>
                                      </p:cBhvr>
                                    </p:animEffect>
                                  </p:childTnLst>
                                </p:cTn>
                              </p:par>
                            </p:childTnLst>
                          </p:cTn>
                        </p:par>
                        <p:par>
                          <p:cTn id="12" fill="hold">
                            <p:stCondLst>
                              <p:cond delay="2000"/>
                            </p:stCondLst>
                            <p:childTnLst>
                              <p:par>
                                <p:cTn id="13" presetID="22" presetClass="entr" presetSubtype="8" fill="hold" grpId="0" nodeType="afterEffect">
                                  <p:stCondLst>
                                    <p:cond delay="0"/>
                                  </p:stCondLst>
                                  <p:iterate>
                                    <p:tmAbs val="0"/>
                                  </p:iterate>
                                  <p:childTnLst>
                                    <p:set>
                                      <p:cBhvr>
                                        <p:cTn id="14" fill="hold"/>
                                        <p:tgtEl>
                                          <p:spTgt spid="188"/>
                                        </p:tgtEl>
                                        <p:attrNameLst>
                                          <p:attrName>style.visibility</p:attrName>
                                        </p:attrNameLst>
                                      </p:cBhvr>
                                      <p:to>
                                        <p:strVal val="visible"/>
                                      </p:to>
                                    </p:set>
                                    <p:animEffect transition="in" filter="wipe(left)">
                                      <p:cBhvr>
                                        <p:cTn id="15" dur="1000"/>
                                        <p:tgtEl>
                                          <p:spTgt spid="188"/>
                                        </p:tgtEl>
                                      </p:cBhvr>
                                    </p:animEffect>
                                  </p:childTnLst>
                                </p:cTn>
                              </p:par>
                            </p:childTnLst>
                          </p:cTn>
                        </p:par>
                        <p:par>
                          <p:cTn id="16" fill="hold">
                            <p:stCondLst>
                              <p:cond delay="3000"/>
                            </p:stCondLst>
                            <p:childTnLst>
                              <p:par>
                                <p:cTn id="17" presetID="22" presetClass="entr" presetSubtype="8" fill="hold" grpId="0" nodeType="afterEffect">
                                  <p:stCondLst>
                                    <p:cond delay="0"/>
                                  </p:stCondLst>
                                  <p:iterate>
                                    <p:tmAbs val="0"/>
                                  </p:iterate>
                                  <p:childTnLst>
                                    <p:set>
                                      <p:cBhvr>
                                        <p:cTn id="18" fill="hold"/>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par>
                          <p:cTn id="20" fill="hold">
                            <p:stCondLst>
                              <p:cond delay="4000"/>
                            </p:stCondLst>
                            <p:childTnLst>
                              <p:par>
                                <p:cTn id="21" presetID="22" presetClass="entr" presetSubtype="8" fill="hold" grpId="0" nodeType="afterEffect">
                                  <p:stCondLst>
                                    <p:cond delay="0"/>
                                  </p:stCondLst>
                                  <p:iterate>
                                    <p:tmAbs val="0"/>
                                  </p:iterate>
                                  <p:childTnLst>
                                    <p:set>
                                      <p:cBhvr>
                                        <p:cTn id="22" fill="hold"/>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advAuto="0"/>
      <p:bldP spid="187" grpId="0" animBg="1" advAuto="0"/>
      <p:bldP spid="188" grpId="0" animBg="1" advAuto="0"/>
      <p:bldP spid="8" grpId="0" animBg="1" advAuto="0"/>
      <p:bldP spid="9"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p:nvPr/>
        </p:nvSpPr>
        <p:spPr>
          <a:xfrm>
            <a:off x="731030" y="1580474"/>
            <a:ext cx="7681940" cy="6173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002060"/>
                </a:solidFill>
                <a:latin typeface="Arial"/>
                <a:ea typeface="Arial"/>
                <a:cs typeface="Arial"/>
                <a:sym typeface="Arial"/>
              </a:defRPr>
            </a:lvl1pPr>
          </a:lstStyle>
          <a:p>
            <a:pPr lvl="0">
              <a:defRPr>
                <a:solidFill>
                  <a:srgbClr val="000000"/>
                </a:solidFill>
              </a:defRPr>
            </a:pPr>
            <a:r>
              <a:rPr dirty="0">
                <a:solidFill>
                  <a:srgbClr val="002060"/>
                </a:solidFill>
              </a:rPr>
              <a:t>There are 9 Cognitive Skills to the CRC Assessments</a:t>
            </a:r>
          </a:p>
        </p:txBody>
      </p:sp>
      <p:pic>
        <p:nvPicPr>
          <p:cNvPr id="181" name="image13.png" descr="Picture2"/>
          <p:cNvPicPr/>
          <p:nvPr/>
        </p:nvPicPr>
        <p:blipFill>
          <a:blip r:embed="rId3">
            <a:extLst/>
          </a:blip>
          <a:stretch>
            <a:fillRect/>
          </a:stretch>
        </p:blipFill>
        <p:spPr>
          <a:xfrm>
            <a:off x="658277" y="2066281"/>
            <a:ext cx="5455921" cy="4053935"/>
          </a:xfrm>
          <a:prstGeom prst="rect">
            <a:avLst/>
          </a:prstGeom>
          <a:ln w="12700">
            <a:miter lim="400000"/>
          </a:ln>
        </p:spPr>
      </p:pic>
      <p:sp>
        <p:nvSpPr>
          <p:cNvPr id="182" name="Shape 182"/>
          <p:cNvSpPr/>
          <p:nvPr/>
        </p:nvSpPr>
        <p:spPr>
          <a:xfrm>
            <a:off x="5892053" y="1621917"/>
            <a:ext cx="838201" cy="184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500" b="1">
                <a:solidFill>
                  <a:srgbClr val="BFBFBF"/>
                </a:solidFill>
                <a:latin typeface="PF DinText Pro Thin"/>
                <a:ea typeface="PF DinText Pro Thin"/>
                <a:cs typeface="PF DinText Pro Thin"/>
                <a:sym typeface="PF DinText Pro Thin"/>
              </a:defRPr>
            </a:lvl1pPr>
          </a:lstStyle>
          <a:p>
            <a:pPr lvl="0">
              <a:defRPr sz="1800" b="0">
                <a:solidFill>
                  <a:srgbClr val="000000"/>
                </a:solidFill>
              </a:defRPr>
            </a:pPr>
            <a:r>
              <a:rPr sz="11500" b="1">
                <a:solidFill>
                  <a:srgbClr val="BFBFBF"/>
                </a:solidFill>
              </a:rPr>
              <a:t>}</a:t>
            </a:r>
          </a:p>
        </p:txBody>
      </p:sp>
      <p:sp>
        <p:nvSpPr>
          <p:cNvPr id="183" name="Shape 183"/>
          <p:cNvSpPr/>
          <p:nvPr/>
        </p:nvSpPr>
        <p:spPr>
          <a:xfrm>
            <a:off x="6311153" y="1961178"/>
            <a:ext cx="2065021" cy="13137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a:lnSpc>
                <a:spcPct val="90000"/>
              </a:lnSpc>
              <a:defRPr>
                <a:solidFill>
                  <a:srgbClr val="000000"/>
                </a:solidFill>
              </a:defRPr>
            </a:pPr>
            <a:r>
              <a:rPr>
                <a:solidFill>
                  <a:srgbClr val="002060"/>
                </a:solidFill>
                <a:latin typeface="Arial"/>
                <a:ea typeface="Arial"/>
                <a:cs typeface="Arial"/>
                <a:sym typeface="Arial"/>
              </a:rPr>
              <a:t>77% of all profiled occupations require ALL of these skills.</a:t>
            </a:r>
            <a:r>
              <a:rPr>
                <a:solidFill>
                  <a:srgbClr val="C00000"/>
                </a:solidFill>
                <a:latin typeface="Arial"/>
                <a:ea typeface="Arial"/>
                <a:cs typeface="Arial"/>
                <a:sym typeface="Arial"/>
              </a:rPr>
              <a:t> </a:t>
            </a:r>
          </a:p>
        </p:txBody>
      </p:sp>
      <p:sp>
        <p:nvSpPr>
          <p:cNvPr id="184" name="Shape 184"/>
          <p:cNvSpPr/>
          <p:nvPr/>
        </p:nvSpPr>
        <p:spPr>
          <a:xfrm>
            <a:off x="561669" y="998654"/>
            <a:ext cx="6858001" cy="52322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sz="2800">
                <a:solidFill>
                  <a:srgbClr val="002060"/>
                </a:solidFill>
                <a:latin typeface="Arial Rounded MT Bold"/>
                <a:ea typeface="Arial Rounded MT Bold"/>
                <a:cs typeface="Arial Rounded MT Bold"/>
                <a:sym typeface="Arial Rounded MT Bold"/>
              </a:defRPr>
            </a:lvl1pPr>
          </a:lstStyle>
          <a:p>
            <a:pPr lvl="0">
              <a:defRPr sz="1800">
                <a:solidFill>
                  <a:srgbClr val="000000"/>
                </a:solidFill>
              </a:defRPr>
            </a:pPr>
            <a:r>
              <a:rPr sz="2800" dirty="0" smtClean="0">
                <a:solidFill>
                  <a:srgbClr val="002060"/>
                </a:solidFill>
              </a:rPr>
              <a:t>How </a:t>
            </a:r>
            <a:r>
              <a:rPr sz="2800" dirty="0">
                <a:solidFill>
                  <a:srgbClr val="002060"/>
                </a:solidFill>
              </a:rPr>
              <a:t>does it work?</a:t>
            </a:r>
          </a:p>
        </p:txBody>
      </p:sp>
      <p:pic>
        <p:nvPicPr>
          <p:cNvPr id="7" name="image7.jpg" descr="C:\Users\bourgeap\Desktop\WorkKeys logo.jpg"/>
          <p:cNvPicPr/>
          <p:nvPr/>
        </p:nvPicPr>
        <p:blipFill>
          <a:blip r:embed="rId4">
            <a:extLst/>
          </a:blip>
          <a:stretch>
            <a:fillRect/>
          </a:stretch>
        </p:blipFill>
        <p:spPr>
          <a:xfrm>
            <a:off x="276203" y="413942"/>
            <a:ext cx="3714467" cy="584712"/>
          </a:xfrm>
          <a:prstGeom prst="rect">
            <a:avLst/>
          </a:prstGeom>
          <a:ln w="12700">
            <a:miter lim="400000"/>
          </a:ln>
        </p:spPr>
      </p:pic>
    </p:spTree>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16" fill="hold" grpId="1" nodeType="afterEffect">
                                  <p:stCondLst>
                                    <p:cond delay="0"/>
                                  </p:stCondLst>
                                  <p:iterate>
                                    <p:tmAbs val="0"/>
                                  </p:iterate>
                                  <p:childTnLst>
                                    <p:set>
                                      <p:cBhvr>
                                        <p:cTn id="6" fill="hold"/>
                                        <p:tgtEl>
                                          <p:spTgt spid="184"/>
                                        </p:tgtEl>
                                        <p:attrNameLst>
                                          <p:attrName>style.visibility</p:attrName>
                                        </p:attrNameLst>
                                      </p:cBhvr>
                                      <p:to>
                                        <p:strVal val="visible"/>
                                      </p:to>
                                    </p:set>
                                    <p:anim calcmode="lin" valueType="num">
                                      <p:cBhvr>
                                        <p:cTn id="7" dur="600" fill="hold"/>
                                        <p:tgtEl>
                                          <p:spTgt spid="184"/>
                                        </p:tgtEl>
                                        <p:attrNameLst>
                                          <p:attrName>ppt_w</p:attrName>
                                        </p:attrNameLst>
                                      </p:cBhvr>
                                      <p:tavLst>
                                        <p:tav tm="0">
                                          <p:val>
                                            <p:fltVal val="0"/>
                                          </p:val>
                                        </p:tav>
                                        <p:tav tm="100000">
                                          <p:val>
                                            <p:strVal val="#ppt_w"/>
                                          </p:val>
                                        </p:tav>
                                      </p:tavLst>
                                    </p:anim>
                                    <p:anim calcmode="lin" valueType="num">
                                      <p:cBhvr>
                                        <p:cTn id="8" dur="600" fill="hold"/>
                                        <p:tgtEl>
                                          <p:spTgt spid="184"/>
                                        </p:tgtEl>
                                        <p:attrNameLst>
                                          <p:attrName>ppt_h</p:attrName>
                                        </p:attrNameLst>
                                      </p:cBhvr>
                                      <p:tavLst>
                                        <p:tav tm="0">
                                          <p:val>
                                            <p:fltVal val="0"/>
                                          </p:val>
                                        </p:tav>
                                        <p:tav tm="100000">
                                          <p:val>
                                            <p:strVal val="#ppt_h"/>
                                          </p:val>
                                        </p:tav>
                                      </p:tavLst>
                                    </p:anim>
                                    <p:anim calcmode="lin" valueType="num">
                                      <p:cBhvr>
                                        <p:cTn id="9" dur="600" fill="hold"/>
                                        <p:tgtEl>
                                          <p:spTgt spid="184"/>
                                        </p:tgtEl>
                                        <p:attrNameLst>
                                          <p:attrName>ppt_x</p:attrName>
                                        </p:attrNameLst>
                                      </p:cBhvr>
                                      <p:tavLst>
                                        <p:tav tm="0" fmla="#ppt_x+(cos(-2*pi*(1-$))*-#ppt_x-sin(-2*pi*(1-$))*(1-#ppt_y))*(1-$)">
                                          <p:val>
                                            <p:fltVal val="0"/>
                                          </p:val>
                                        </p:tav>
                                        <p:tav tm="100000">
                                          <p:val>
                                            <p:fltVal val="1"/>
                                          </p:val>
                                        </p:tav>
                                      </p:tavLst>
                                    </p:anim>
                                    <p:anim calcmode="lin" valueType="num">
                                      <p:cBhvr>
                                        <p:cTn id="10" dur="600" fill="hold"/>
                                        <p:tgtEl>
                                          <p:spTgt spid="18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600"/>
                            </p:stCondLst>
                            <p:childTnLst>
                              <p:par>
                                <p:cTn id="12" presetID="15" presetClass="entr" presetSubtype="16" fill="hold" grpId="2" nodeType="afterEffect">
                                  <p:stCondLst>
                                    <p:cond delay="0"/>
                                  </p:stCondLst>
                                  <p:iterate>
                                    <p:tmAbs val="0"/>
                                  </p:iterate>
                                  <p:childTnLst>
                                    <p:set>
                                      <p:cBhvr>
                                        <p:cTn id="13" fill="hold"/>
                                        <p:tgtEl>
                                          <p:spTgt spid="180"/>
                                        </p:tgtEl>
                                        <p:attrNameLst>
                                          <p:attrName>style.visibility</p:attrName>
                                        </p:attrNameLst>
                                      </p:cBhvr>
                                      <p:to>
                                        <p:strVal val="visible"/>
                                      </p:to>
                                    </p:set>
                                    <p:anim calcmode="lin" valueType="num">
                                      <p:cBhvr>
                                        <p:cTn id="14" dur="600" fill="hold"/>
                                        <p:tgtEl>
                                          <p:spTgt spid="180"/>
                                        </p:tgtEl>
                                        <p:attrNameLst>
                                          <p:attrName>ppt_w</p:attrName>
                                        </p:attrNameLst>
                                      </p:cBhvr>
                                      <p:tavLst>
                                        <p:tav tm="0">
                                          <p:val>
                                            <p:fltVal val="0"/>
                                          </p:val>
                                        </p:tav>
                                        <p:tav tm="100000">
                                          <p:val>
                                            <p:strVal val="#ppt_w"/>
                                          </p:val>
                                        </p:tav>
                                      </p:tavLst>
                                    </p:anim>
                                    <p:anim calcmode="lin" valueType="num">
                                      <p:cBhvr>
                                        <p:cTn id="15" dur="600" fill="hold"/>
                                        <p:tgtEl>
                                          <p:spTgt spid="180"/>
                                        </p:tgtEl>
                                        <p:attrNameLst>
                                          <p:attrName>ppt_h</p:attrName>
                                        </p:attrNameLst>
                                      </p:cBhvr>
                                      <p:tavLst>
                                        <p:tav tm="0">
                                          <p:val>
                                            <p:fltVal val="0"/>
                                          </p:val>
                                        </p:tav>
                                        <p:tav tm="100000">
                                          <p:val>
                                            <p:strVal val="#ppt_h"/>
                                          </p:val>
                                        </p:tav>
                                      </p:tavLst>
                                    </p:anim>
                                    <p:anim calcmode="lin" valueType="num">
                                      <p:cBhvr>
                                        <p:cTn id="16" dur="600" fill="hold"/>
                                        <p:tgtEl>
                                          <p:spTgt spid="180"/>
                                        </p:tgtEl>
                                        <p:attrNameLst>
                                          <p:attrName>ppt_x</p:attrName>
                                        </p:attrNameLst>
                                      </p:cBhvr>
                                      <p:tavLst>
                                        <p:tav tm="0" fmla="#ppt_x+(cos(-2*pi*(1-$))*-#ppt_x-sin(-2*pi*(1-$))*(1-#ppt_y))*(1-$)">
                                          <p:val>
                                            <p:fltVal val="0"/>
                                          </p:val>
                                        </p:tav>
                                        <p:tav tm="100000">
                                          <p:val>
                                            <p:fltVal val="1"/>
                                          </p:val>
                                        </p:tav>
                                      </p:tavLst>
                                    </p:anim>
                                    <p:anim calcmode="lin" valueType="num">
                                      <p:cBhvr>
                                        <p:cTn id="17" dur="600" fill="hold"/>
                                        <p:tgtEl>
                                          <p:spTgt spid="180"/>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200"/>
                            </p:stCondLst>
                            <p:childTnLst>
                              <p:par>
                                <p:cTn id="19" presetID="22" presetClass="entr" presetSubtype="1" fill="hold" grpId="3" nodeType="afterEffect">
                                  <p:stCondLst>
                                    <p:cond delay="0"/>
                                  </p:stCondLst>
                                  <p:iterate>
                                    <p:tmAbs val="0"/>
                                  </p:iterate>
                                  <p:childTnLst>
                                    <p:set>
                                      <p:cBhvr>
                                        <p:cTn id="20" fill="hold"/>
                                        <p:tgtEl>
                                          <p:spTgt spid="181"/>
                                        </p:tgtEl>
                                        <p:attrNameLst>
                                          <p:attrName>style.visibility</p:attrName>
                                        </p:attrNameLst>
                                      </p:cBhvr>
                                      <p:to>
                                        <p:strVal val="visible"/>
                                      </p:to>
                                    </p:set>
                                    <p:animEffect transition="in" filter="wipe(up)">
                                      <p:cBhvr>
                                        <p:cTn id="21" dur="7250"/>
                                        <p:tgtEl>
                                          <p:spTgt spid="181"/>
                                        </p:tgtEl>
                                      </p:cBhvr>
                                    </p:animEffect>
                                  </p:childTnLst>
                                </p:cTn>
                              </p:par>
                            </p:childTnLst>
                          </p:cTn>
                        </p:par>
                        <p:par>
                          <p:cTn id="22" fill="hold">
                            <p:stCondLst>
                              <p:cond delay="8450"/>
                            </p:stCondLst>
                            <p:childTnLst>
                              <p:par>
                                <p:cTn id="23" presetID="15" presetClass="entr" presetSubtype="16" fill="hold" grpId="4" nodeType="afterEffect">
                                  <p:stCondLst>
                                    <p:cond delay="0"/>
                                  </p:stCondLst>
                                  <p:iterate>
                                    <p:tmAbs val="0"/>
                                  </p:iterate>
                                  <p:childTnLst>
                                    <p:set>
                                      <p:cBhvr>
                                        <p:cTn id="24" fill="hold"/>
                                        <p:tgtEl>
                                          <p:spTgt spid="182"/>
                                        </p:tgtEl>
                                        <p:attrNameLst>
                                          <p:attrName>style.visibility</p:attrName>
                                        </p:attrNameLst>
                                      </p:cBhvr>
                                      <p:to>
                                        <p:strVal val="visible"/>
                                      </p:to>
                                    </p:set>
                                    <p:anim calcmode="lin" valueType="num">
                                      <p:cBhvr>
                                        <p:cTn id="25" dur="600" fill="hold"/>
                                        <p:tgtEl>
                                          <p:spTgt spid="182"/>
                                        </p:tgtEl>
                                        <p:attrNameLst>
                                          <p:attrName>ppt_w</p:attrName>
                                        </p:attrNameLst>
                                      </p:cBhvr>
                                      <p:tavLst>
                                        <p:tav tm="0">
                                          <p:val>
                                            <p:fltVal val="0"/>
                                          </p:val>
                                        </p:tav>
                                        <p:tav tm="100000">
                                          <p:val>
                                            <p:strVal val="#ppt_w"/>
                                          </p:val>
                                        </p:tav>
                                      </p:tavLst>
                                    </p:anim>
                                    <p:anim calcmode="lin" valueType="num">
                                      <p:cBhvr>
                                        <p:cTn id="26" dur="600" fill="hold"/>
                                        <p:tgtEl>
                                          <p:spTgt spid="182"/>
                                        </p:tgtEl>
                                        <p:attrNameLst>
                                          <p:attrName>ppt_h</p:attrName>
                                        </p:attrNameLst>
                                      </p:cBhvr>
                                      <p:tavLst>
                                        <p:tav tm="0">
                                          <p:val>
                                            <p:fltVal val="0"/>
                                          </p:val>
                                        </p:tav>
                                        <p:tav tm="100000">
                                          <p:val>
                                            <p:strVal val="#ppt_h"/>
                                          </p:val>
                                        </p:tav>
                                      </p:tavLst>
                                    </p:anim>
                                    <p:anim calcmode="lin" valueType="num">
                                      <p:cBhvr>
                                        <p:cTn id="27" dur="600" fill="hold"/>
                                        <p:tgtEl>
                                          <p:spTgt spid="182"/>
                                        </p:tgtEl>
                                        <p:attrNameLst>
                                          <p:attrName>ppt_x</p:attrName>
                                        </p:attrNameLst>
                                      </p:cBhvr>
                                      <p:tavLst>
                                        <p:tav tm="0" fmla="#ppt_x+(cos(-2*pi*(1-$))*-#ppt_x-sin(-2*pi*(1-$))*(1-#ppt_y))*(1-$)">
                                          <p:val>
                                            <p:fltVal val="0"/>
                                          </p:val>
                                        </p:tav>
                                        <p:tav tm="100000">
                                          <p:val>
                                            <p:fltVal val="1"/>
                                          </p:val>
                                        </p:tav>
                                      </p:tavLst>
                                    </p:anim>
                                    <p:anim calcmode="lin" valueType="num">
                                      <p:cBhvr>
                                        <p:cTn id="28" dur="600" fill="hold"/>
                                        <p:tgtEl>
                                          <p:spTgt spid="182"/>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9050"/>
                            </p:stCondLst>
                            <p:childTnLst>
                              <p:par>
                                <p:cTn id="30" presetID="15" presetClass="entr" presetSubtype="16" fill="hold" grpId="5" nodeType="afterEffect">
                                  <p:stCondLst>
                                    <p:cond delay="0"/>
                                  </p:stCondLst>
                                  <p:iterate>
                                    <p:tmAbs val="0"/>
                                  </p:iterate>
                                  <p:childTnLst>
                                    <p:set>
                                      <p:cBhvr>
                                        <p:cTn id="31" fill="hold"/>
                                        <p:tgtEl>
                                          <p:spTgt spid="183"/>
                                        </p:tgtEl>
                                        <p:attrNameLst>
                                          <p:attrName>style.visibility</p:attrName>
                                        </p:attrNameLst>
                                      </p:cBhvr>
                                      <p:to>
                                        <p:strVal val="visible"/>
                                      </p:to>
                                    </p:set>
                                    <p:anim calcmode="lin" valueType="num">
                                      <p:cBhvr>
                                        <p:cTn id="32" dur="600" fill="hold"/>
                                        <p:tgtEl>
                                          <p:spTgt spid="183"/>
                                        </p:tgtEl>
                                        <p:attrNameLst>
                                          <p:attrName>ppt_w</p:attrName>
                                        </p:attrNameLst>
                                      </p:cBhvr>
                                      <p:tavLst>
                                        <p:tav tm="0">
                                          <p:val>
                                            <p:fltVal val="0"/>
                                          </p:val>
                                        </p:tav>
                                        <p:tav tm="100000">
                                          <p:val>
                                            <p:strVal val="#ppt_w"/>
                                          </p:val>
                                        </p:tav>
                                      </p:tavLst>
                                    </p:anim>
                                    <p:anim calcmode="lin" valueType="num">
                                      <p:cBhvr>
                                        <p:cTn id="33" dur="600" fill="hold"/>
                                        <p:tgtEl>
                                          <p:spTgt spid="183"/>
                                        </p:tgtEl>
                                        <p:attrNameLst>
                                          <p:attrName>ppt_h</p:attrName>
                                        </p:attrNameLst>
                                      </p:cBhvr>
                                      <p:tavLst>
                                        <p:tav tm="0">
                                          <p:val>
                                            <p:fltVal val="0"/>
                                          </p:val>
                                        </p:tav>
                                        <p:tav tm="100000">
                                          <p:val>
                                            <p:strVal val="#ppt_h"/>
                                          </p:val>
                                        </p:tav>
                                      </p:tavLst>
                                    </p:anim>
                                    <p:anim calcmode="lin" valueType="num">
                                      <p:cBhvr>
                                        <p:cTn id="34" dur="600" fill="hold"/>
                                        <p:tgtEl>
                                          <p:spTgt spid="183"/>
                                        </p:tgtEl>
                                        <p:attrNameLst>
                                          <p:attrName>ppt_x</p:attrName>
                                        </p:attrNameLst>
                                      </p:cBhvr>
                                      <p:tavLst>
                                        <p:tav tm="0" fmla="#ppt_x+(cos(-2*pi*(1-$))*-#ppt_x-sin(-2*pi*(1-$))*(1-#ppt_y))*(1-$)">
                                          <p:val>
                                            <p:fltVal val="0"/>
                                          </p:val>
                                        </p:tav>
                                        <p:tav tm="100000">
                                          <p:val>
                                            <p:fltVal val="1"/>
                                          </p:val>
                                        </p:tav>
                                      </p:tavLst>
                                    </p:anim>
                                    <p:anim calcmode="lin" valueType="num">
                                      <p:cBhvr>
                                        <p:cTn id="35" dur="600" fill="hold"/>
                                        <p:tgtEl>
                                          <p:spTgt spid="183"/>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9650"/>
                            </p:stCondLst>
                            <p:childTnLst>
                              <p:par>
                                <p:cTn id="37" presetID="22" presetClass="entr" presetSubtype="8" fill="hold" grpId="0" nodeType="afterEffect">
                                  <p:stCondLst>
                                    <p:cond delay="0"/>
                                  </p:stCondLst>
                                  <p:iterate>
                                    <p:tmAbs val="0"/>
                                  </p:iterate>
                                  <p:childTnLst>
                                    <p:set>
                                      <p:cBhvr>
                                        <p:cTn id="38" fill="hold"/>
                                        <p:tgtEl>
                                          <p:spTgt spid="7"/>
                                        </p:tgtEl>
                                        <p:attrNameLst>
                                          <p:attrName>style.visibility</p:attrName>
                                        </p:attrNameLst>
                                      </p:cBhvr>
                                      <p:to>
                                        <p:strVal val="visible"/>
                                      </p:to>
                                    </p:set>
                                    <p:animEffect transition="in" filter="wipe(left)">
                                      <p:cBhvr>
                                        <p:cTn id="3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2" animBg="1" advAuto="0"/>
      <p:bldP spid="181" grpId="3" animBg="1" advAuto="0"/>
      <p:bldP spid="182" grpId="4" animBg="1" advAuto="0"/>
      <p:bldP spid="183" grpId="5" animBg="1" advAuto="0"/>
      <p:bldP spid="184" grpId="1" animBg="1" advAuto="0"/>
      <p:bldP spid="7"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image7.jpg" descr="C:\Users\bourgeap\Desktop\WorkKeys logo.jpg"/>
          <p:cNvPicPr/>
          <p:nvPr/>
        </p:nvPicPr>
        <p:blipFill>
          <a:blip r:embed="rId2">
            <a:extLst/>
          </a:blip>
          <a:stretch>
            <a:fillRect/>
          </a:stretch>
        </p:blipFill>
        <p:spPr>
          <a:xfrm>
            <a:off x="1007466" y="896919"/>
            <a:ext cx="3714467" cy="584712"/>
          </a:xfrm>
          <a:prstGeom prst="rect">
            <a:avLst/>
          </a:prstGeom>
          <a:ln w="12700">
            <a:miter lim="400000"/>
          </a:ln>
        </p:spPr>
      </p:pic>
      <p:sp>
        <p:nvSpPr>
          <p:cNvPr id="187" name="Shape 187"/>
          <p:cNvSpPr/>
          <p:nvPr/>
        </p:nvSpPr>
        <p:spPr>
          <a:xfrm>
            <a:off x="911932" y="2344417"/>
            <a:ext cx="7620001" cy="206433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defRPr>
                <a:solidFill>
                  <a:srgbClr val="000000"/>
                </a:solidFill>
              </a:defRPr>
            </a:pPr>
            <a:r>
              <a:rPr sz="2200" b="1">
                <a:solidFill>
                  <a:srgbClr val="002060"/>
                </a:solidFill>
                <a:latin typeface="Arial"/>
                <a:ea typeface="Arial"/>
                <a:cs typeface="Arial"/>
                <a:sym typeface="Arial"/>
              </a:rPr>
              <a:t>3 Skills are Assessed by WorkKeys Non-Cognitive Assessments (Behavioral)</a:t>
            </a:r>
          </a:p>
          <a:p>
            <a:pPr lvl="0">
              <a:defRPr>
                <a:solidFill>
                  <a:srgbClr val="000000"/>
                </a:solidFill>
              </a:defRPr>
            </a:pPr>
            <a:endParaRPr sz="2000" b="1">
              <a:solidFill>
                <a:srgbClr val="002060"/>
              </a:solidFill>
              <a:latin typeface="Arial"/>
              <a:ea typeface="Arial"/>
              <a:cs typeface="Arial"/>
              <a:sym typeface="Arial"/>
            </a:endParaRPr>
          </a:p>
          <a:p>
            <a:pPr marL="381000" lvl="0" indent="-381000">
              <a:buClr>
                <a:srgbClr val="002060"/>
              </a:buClr>
              <a:buSzPct val="100000"/>
              <a:buFont typeface="Wingdings"/>
              <a:buChar char="❑"/>
              <a:defRPr>
                <a:solidFill>
                  <a:srgbClr val="000000"/>
                </a:solidFill>
              </a:defRPr>
            </a:pPr>
            <a:r>
              <a:rPr sz="2000">
                <a:solidFill>
                  <a:srgbClr val="1E4C7E"/>
                </a:solidFill>
                <a:latin typeface="Arial"/>
                <a:ea typeface="Arial"/>
                <a:cs typeface="Arial"/>
                <a:sym typeface="Arial"/>
              </a:rPr>
              <a:t> Talent</a:t>
            </a:r>
          </a:p>
          <a:p>
            <a:pPr marL="381000" lvl="0" indent="-381000">
              <a:spcBef>
                <a:spcPts val="600"/>
              </a:spcBef>
              <a:buClr>
                <a:srgbClr val="002060"/>
              </a:buClr>
              <a:buSzPct val="100000"/>
              <a:buFont typeface="Wingdings"/>
              <a:buChar char="❑"/>
              <a:defRPr>
                <a:solidFill>
                  <a:srgbClr val="000000"/>
                </a:solidFill>
              </a:defRPr>
            </a:pPr>
            <a:r>
              <a:rPr sz="2000">
                <a:solidFill>
                  <a:srgbClr val="1E4C7E"/>
                </a:solidFill>
                <a:latin typeface="Arial"/>
                <a:ea typeface="Arial"/>
                <a:cs typeface="Arial"/>
                <a:sym typeface="Arial"/>
              </a:rPr>
              <a:t> Performance </a:t>
            </a:r>
          </a:p>
          <a:p>
            <a:pPr marL="381000" lvl="0" indent="-381000">
              <a:spcBef>
                <a:spcPts val="600"/>
              </a:spcBef>
              <a:buClr>
                <a:srgbClr val="002060"/>
              </a:buClr>
              <a:buSzPct val="100000"/>
              <a:buFont typeface="Wingdings"/>
              <a:buChar char="❑"/>
              <a:defRPr>
                <a:solidFill>
                  <a:srgbClr val="000000"/>
                </a:solidFill>
              </a:defRPr>
            </a:pPr>
            <a:r>
              <a:rPr sz="2000">
                <a:solidFill>
                  <a:srgbClr val="1E4C7E"/>
                </a:solidFill>
                <a:latin typeface="Arial"/>
                <a:ea typeface="Arial"/>
                <a:cs typeface="Arial"/>
                <a:sym typeface="Arial"/>
              </a:rPr>
              <a:t>Fit</a:t>
            </a:r>
          </a:p>
        </p:txBody>
      </p:sp>
      <p:pic>
        <p:nvPicPr>
          <p:cNvPr id="188" name="iStock_000018894769_Small1.jpg"/>
          <p:cNvPicPr/>
          <p:nvPr/>
        </p:nvPicPr>
        <p:blipFill>
          <a:blip r:embed="rId3">
            <a:extLst/>
          </a:blip>
          <a:stretch>
            <a:fillRect/>
          </a:stretch>
        </p:blipFill>
        <p:spPr>
          <a:xfrm>
            <a:off x="3600205" y="3379905"/>
            <a:ext cx="3714466" cy="2451635"/>
          </a:xfrm>
          <a:prstGeom prst="rect">
            <a:avLst/>
          </a:prstGeom>
          <a:ln w="12700">
            <a:miter lim="400000"/>
          </a:ln>
        </p:spPr>
      </p:pic>
    </p:spTree>
    <p:extLst>
      <p:ext uri="{BB962C8B-B14F-4D97-AF65-F5344CB8AC3E}">
        <p14:creationId xmlns:p14="http://schemas.microsoft.com/office/powerpoint/2010/main" val="3917431730"/>
      </p:ext>
    </p:extLst>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86"/>
                                        </p:tgtEl>
                                        <p:attrNameLst>
                                          <p:attrName>style.visibility</p:attrName>
                                        </p:attrNameLst>
                                      </p:cBhvr>
                                      <p:to>
                                        <p:strVal val="visible"/>
                                      </p:to>
                                    </p:set>
                                    <p:animEffect transition="in" filter="wipe(left)">
                                      <p:cBhvr>
                                        <p:cTn id="7" dur="1000"/>
                                        <p:tgtEl>
                                          <p:spTgt spid="186"/>
                                        </p:tgtEl>
                                      </p:cBhvr>
                                    </p:animEffect>
                                  </p:childTnLst>
                                </p:cTn>
                              </p:par>
                            </p:childTnLst>
                          </p:cTn>
                        </p:par>
                        <p:par>
                          <p:cTn id="8" fill="hold">
                            <p:stCondLst>
                              <p:cond delay="1000"/>
                            </p:stCondLst>
                            <p:childTnLst>
                              <p:par>
                                <p:cTn id="9" presetID="22" presetClass="entr" presetSubtype="8" fill="hold" grpId="0" nodeType="afterEffect">
                                  <p:stCondLst>
                                    <p:cond delay="0"/>
                                  </p:stCondLst>
                                  <p:iterate>
                                    <p:tmAbs val="0"/>
                                  </p:iterate>
                                  <p:childTnLst>
                                    <p:set>
                                      <p:cBhvr>
                                        <p:cTn id="10" fill="hold"/>
                                        <p:tgtEl>
                                          <p:spTgt spid="187"/>
                                        </p:tgtEl>
                                        <p:attrNameLst>
                                          <p:attrName>style.visibility</p:attrName>
                                        </p:attrNameLst>
                                      </p:cBhvr>
                                      <p:to>
                                        <p:strVal val="visible"/>
                                      </p:to>
                                    </p:set>
                                    <p:animEffect transition="in" filter="wipe(left)">
                                      <p:cBhvr>
                                        <p:cTn id="11" dur="1000"/>
                                        <p:tgtEl>
                                          <p:spTgt spid="187"/>
                                        </p:tgtEl>
                                      </p:cBhvr>
                                    </p:animEffect>
                                  </p:childTnLst>
                                </p:cTn>
                              </p:par>
                            </p:childTnLst>
                          </p:cTn>
                        </p:par>
                        <p:par>
                          <p:cTn id="12" fill="hold">
                            <p:stCondLst>
                              <p:cond delay="2000"/>
                            </p:stCondLst>
                            <p:childTnLst>
                              <p:par>
                                <p:cTn id="13" presetID="22" presetClass="entr" presetSubtype="8" fill="hold" grpId="0" nodeType="afterEffect">
                                  <p:stCondLst>
                                    <p:cond delay="0"/>
                                  </p:stCondLst>
                                  <p:iterate>
                                    <p:tmAbs val="0"/>
                                  </p:iterate>
                                  <p:childTnLst>
                                    <p:set>
                                      <p:cBhvr>
                                        <p:cTn id="14" fill="hold"/>
                                        <p:tgtEl>
                                          <p:spTgt spid="188"/>
                                        </p:tgtEl>
                                        <p:attrNameLst>
                                          <p:attrName>style.visibility</p:attrName>
                                        </p:attrNameLst>
                                      </p:cBhvr>
                                      <p:to>
                                        <p:strVal val="visible"/>
                                      </p:to>
                                    </p:set>
                                    <p:animEffect transition="in" filter="wipe(left)">
                                      <p:cBhvr>
                                        <p:cTn id="15" dur="1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advAuto="0"/>
      <p:bldP spid="187" grpId="0" animBg="1" advAuto="0"/>
      <p:bldP spid="188"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image15.png" descr="Platinum seal 72dpi"/>
          <p:cNvPicPr/>
          <p:nvPr/>
        </p:nvPicPr>
        <p:blipFill>
          <a:blip r:embed="rId3">
            <a:extLst/>
          </a:blip>
          <a:stretch>
            <a:fillRect/>
          </a:stretch>
        </p:blipFill>
        <p:spPr>
          <a:xfrm>
            <a:off x="1176206" y="2225171"/>
            <a:ext cx="787088" cy="787088"/>
          </a:xfrm>
          <a:prstGeom prst="rect">
            <a:avLst/>
          </a:prstGeom>
          <a:ln w="12700">
            <a:miter lim="400000"/>
          </a:ln>
        </p:spPr>
      </p:pic>
      <p:pic>
        <p:nvPicPr>
          <p:cNvPr id="191" name="image16.png" descr="Gold seal 72dpi"/>
          <p:cNvPicPr/>
          <p:nvPr/>
        </p:nvPicPr>
        <p:blipFill>
          <a:blip r:embed="rId4">
            <a:extLst/>
          </a:blip>
          <a:stretch>
            <a:fillRect/>
          </a:stretch>
        </p:blipFill>
        <p:spPr>
          <a:xfrm>
            <a:off x="1176206" y="3109611"/>
            <a:ext cx="787088" cy="787088"/>
          </a:xfrm>
          <a:prstGeom prst="rect">
            <a:avLst/>
          </a:prstGeom>
          <a:ln w="12700">
            <a:miter lim="400000"/>
          </a:ln>
        </p:spPr>
      </p:pic>
      <p:pic>
        <p:nvPicPr>
          <p:cNvPr id="192" name="image17.png" descr="Silver seal 72dpi"/>
          <p:cNvPicPr/>
          <p:nvPr/>
        </p:nvPicPr>
        <p:blipFill>
          <a:blip r:embed="rId5">
            <a:extLst/>
          </a:blip>
          <a:stretch>
            <a:fillRect/>
          </a:stretch>
        </p:blipFill>
        <p:spPr>
          <a:xfrm>
            <a:off x="1176206" y="3997807"/>
            <a:ext cx="791247" cy="791247"/>
          </a:xfrm>
          <a:prstGeom prst="rect">
            <a:avLst/>
          </a:prstGeom>
          <a:ln w="12700">
            <a:miter lim="400000"/>
          </a:ln>
        </p:spPr>
      </p:pic>
      <p:pic>
        <p:nvPicPr>
          <p:cNvPr id="193" name="image18.png" descr="Bronze seal 72dpi"/>
          <p:cNvPicPr/>
          <p:nvPr/>
        </p:nvPicPr>
        <p:blipFill>
          <a:blip r:embed="rId6">
            <a:extLst/>
          </a:blip>
          <a:stretch>
            <a:fillRect/>
          </a:stretch>
        </p:blipFill>
        <p:spPr>
          <a:xfrm>
            <a:off x="1154723" y="4896003"/>
            <a:ext cx="785505" cy="785504"/>
          </a:xfrm>
          <a:prstGeom prst="rect">
            <a:avLst/>
          </a:prstGeom>
          <a:ln w="12700">
            <a:miter lim="400000"/>
          </a:ln>
        </p:spPr>
      </p:pic>
      <p:sp>
        <p:nvSpPr>
          <p:cNvPr id="194" name="Shape 194"/>
          <p:cNvSpPr/>
          <p:nvPr/>
        </p:nvSpPr>
        <p:spPr>
          <a:xfrm>
            <a:off x="6602349" y="5696418"/>
            <a:ext cx="2040829" cy="42315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r">
              <a:lnSpc>
                <a:spcPts val="3000"/>
              </a:lnSpc>
              <a:spcBef>
                <a:spcPts val="900"/>
              </a:spcBef>
              <a:defRPr sz="1000" i="1">
                <a:solidFill>
                  <a:srgbClr val="1E4C7E"/>
                </a:solidFill>
                <a:latin typeface="Arial"/>
                <a:ea typeface="Arial"/>
                <a:cs typeface="Arial"/>
                <a:sym typeface="Arial"/>
              </a:defRPr>
            </a:lvl1pPr>
          </a:lstStyle>
          <a:p>
            <a:pPr lvl="0">
              <a:defRPr sz="1800" i="0">
                <a:solidFill>
                  <a:srgbClr val="000000"/>
                </a:solidFill>
              </a:defRPr>
            </a:pPr>
            <a:r>
              <a:rPr sz="1000" i="1">
                <a:solidFill>
                  <a:srgbClr val="1E4C7E"/>
                </a:solidFill>
              </a:rPr>
              <a:t>Source: ACT jobs Data 2006-2010</a:t>
            </a:r>
          </a:p>
        </p:txBody>
      </p:sp>
      <p:sp>
        <p:nvSpPr>
          <p:cNvPr id="196" name="Shape 196"/>
          <p:cNvSpPr/>
          <p:nvPr/>
        </p:nvSpPr>
        <p:spPr>
          <a:xfrm>
            <a:off x="3021484" y="1305624"/>
            <a:ext cx="1564678" cy="650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a:solidFill>
                  <a:srgbClr val="000000"/>
                </a:solidFill>
              </a:defRPr>
            </a:pPr>
            <a:r>
              <a:rPr b="1" dirty="0">
                <a:solidFill>
                  <a:srgbClr val="0070C0"/>
                </a:solidFill>
              </a:rPr>
              <a:t>Reading for </a:t>
            </a:r>
            <a:endParaRPr sz="3200" dirty="0">
              <a:solidFill>
                <a:srgbClr val="FDF9DC"/>
              </a:solidFill>
              <a:latin typeface="Tahoma"/>
              <a:ea typeface="Tahoma"/>
              <a:cs typeface="Tahoma"/>
              <a:sym typeface="Tahoma"/>
            </a:endParaRPr>
          </a:p>
          <a:p>
            <a:pPr lvl="0" algn="ctr">
              <a:defRPr>
                <a:solidFill>
                  <a:srgbClr val="000000"/>
                </a:solidFill>
              </a:defRPr>
            </a:pPr>
            <a:r>
              <a:rPr b="1" dirty="0">
                <a:solidFill>
                  <a:srgbClr val="0070C0"/>
                </a:solidFill>
              </a:rPr>
              <a:t>Information</a:t>
            </a:r>
          </a:p>
        </p:txBody>
      </p:sp>
      <p:sp>
        <p:nvSpPr>
          <p:cNvPr id="197" name="Shape 197"/>
          <p:cNvSpPr/>
          <p:nvPr/>
        </p:nvSpPr>
        <p:spPr>
          <a:xfrm>
            <a:off x="4772904" y="1298004"/>
            <a:ext cx="1361329" cy="650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a:solidFill>
                  <a:srgbClr val="000000"/>
                </a:solidFill>
              </a:defRPr>
            </a:pPr>
            <a:r>
              <a:rPr b="1">
                <a:solidFill>
                  <a:srgbClr val="0070C0"/>
                </a:solidFill>
              </a:rPr>
              <a:t>Locating </a:t>
            </a:r>
            <a:endParaRPr sz="3200">
              <a:solidFill>
                <a:srgbClr val="FDF9DC"/>
              </a:solidFill>
              <a:latin typeface="Tahoma"/>
              <a:ea typeface="Tahoma"/>
              <a:cs typeface="Tahoma"/>
              <a:sym typeface="Tahoma"/>
            </a:endParaRPr>
          </a:p>
          <a:p>
            <a:pPr lvl="0" algn="ctr">
              <a:defRPr>
                <a:solidFill>
                  <a:srgbClr val="000000"/>
                </a:solidFill>
              </a:defRPr>
            </a:pPr>
            <a:r>
              <a:rPr b="1">
                <a:solidFill>
                  <a:srgbClr val="0070C0"/>
                </a:solidFill>
              </a:rPr>
              <a:t>Information</a:t>
            </a:r>
          </a:p>
        </p:txBody>
      </p:sp>
      <p:sp>
        <p:nvSpPr>
          <p:cNvPr id="198" name="Shape 198"/>
          <p:cNvSpPr/>
          <p:nvPr/>
        </p:nvSpPr>
        <p:spPr>
          <a:xfrm>
            <a:off x="6392769" y="1298004"/>
            <a:ext cx="1132816" cy="650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defRPr>
                <a:solidFill>
                  <a:srgbClr val="000000"/>
                </a:solidFill>
              </a:defRPr>
            </a:pPr>
            <a:r>
              <a:rPr b="1">
                <a:solidFill>
                  <a:srgbClr val="0070C0"/>
                </a:solidFill>
              </a:rPr>
              <a:t>Applied </a:t>
            </a:r>
            <a:endParaRPr sz="3200">
              <a:solidFill>
                <a:srgbClr val="FDF9DC"/>
              </a:solidFill>
              <a:latin typeface="Tahoma"/>
              <a:ea typeface="Tahoma"/>
              <a:cs typeface="Tahoma"/>
              <a:sym typeface="Tahoma"/>
            </a:endParaRPr>
          </a:p>
          <a:p>
            <a:pPr lvl="0" algn="ctr">
              <a:defRPr>
                <a:solidFill>
                  <a:srgbClr val="000000"/>
                </a:solidFill>
              </a:defRPr>
            </a:pPr>
            <a:r>
              <a:rPr b="1">
                <a:solidFill>
                  <a:srgbClr val="0070C0"/>
                </a:solidFill>
              </a:rPr>
              <a:t>Math</a:t>
            </a:r>
          </a:p>
        </p:txBody>
      </p:sp>
      <p:sp>
        <p:nvSpPr>
          <p:cNvPr id="199" name="Shape 199"/>
          <p:cNvSpPr/>
          <p:nvPr/>
        </p:nvSpPr>
        <p:spPr>
          <a:xfrm>
            <a:off x="3584175" y="3241556"/>
            <a:ext cx="301908" cy="48620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b="1">
                <a:solidFill>
                  <a:srgbClr val="0070C0"/>
                </a:solidFill>
                <a:latin typeface="Arial"/>
                <a:ea typeface="Arial"/>
                <a:cs typeface="Arial"/>
                <a:sym typeface="Arial"/>
              </a:defRPr>
            </a:lvl1pPr>
          </a:lstStyle>
          <a:p>
            <a:pPr lvl="0">
              <a:defRPr sz="1800" b="0">
                <a:solidFill>
                  <a:srgbClr val="000000"/>
                </a:solidFill>
              </a:defRPr>
            </a:pPr>
            <a:r>
              <a:rPr sz="2800" b="1">
                <a:solidFill>
                  <a:srgbClr val="0070C0"/>
                </a:solidFill>
              </a:rPr>
              <a:t>5</a:t>
            </a:r>
          </a:p>
        </p:txBody>
      </p:sp>
      <p:sp>
        <p:nvSpPr>
          <p:cNvPr id="200" name="Shape 200"/>
          <p:cNvSpPr/>
          <p:nvPr/>
        </p:nvSpPr>
        <p:spPr>
          <a:xfrm>
            <a:off x="3584176" y="4143712"/>
            <a:ext cx="301908" cy="48620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b="1">
                <a:solidFill>
                  <a:srgbClr val="0070C0"/>
                </a:solidFill>
                <a:latin typeface="Arial"/>
                <a:ea typeface="Arial"/>
                <a:cs typeface="Arial"/>
                <a:sym typeface="Arial"/>
              </a:defRPr>
            </a:lvl1pPr>
          </a:lstStyle>
          <a:p>
            <a:pPr lvl="0">
              <a:defRPr sz="1800" b="0">
                <a:solidFill>
                  <a:srgbClr val="000000"/>
                </a:solidFill>
              </a:defRPr>
            </a:pPr>
            <a:r>
              <a:rPr sz="2800" b="1">
                <a:solidFill>
                  <a:srgbClr val="0070C0"/>
                </a:solidFill>
              </a:rPr>
              <a:t>4</a:t>
            </a:r>
          </a:p>
        </p:txBody>
      </p:sp>
      <p:sp>
        <p:nvSpPr>
          <p:cNvPr id="201" name="Shape 201"/>
          <p:cNvSpPr/>
          <p:nvPr/>
        </p:nvSpPr>
        <p:spPr>
          <a:xfrm>
            <a:off x="5333212" y="3241556"/>
            <a:ext cx="301909" cy="48620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b="1">
                <a:solidFill>
                  <a:srgbClr val="0070C0"/>
                </a:solidFill>
                <a:latin typeface="Arial"/>
                <a:ea typeface="Arial"/>
                <a:cs typeface="Arial"/>
                <a:sym typeface="Arial"/>
              </a:defRPr>
            </a:lvl1pPr>
          </a:lstStyle>
          <a:p>
            <a:pPr lvl="0">
              <a:defRPr sz="1800" b="0">
                <a:solidFill>
                  <a:srgbClr val="000000"/>
                </a:solidFill>
              </a:defRPr>
            </a:pPr>
            <a:r>
              <a:rPr sz="2800" b="1">
                <a:solidFill>
                  <a:srgbClr val="0070C0"/>
                </a:solidFill>
              </a:rPr>
              <a:t>5</a:t>
            </a:r>
          </a:p>
        </p:txBody>
      </p:sp>
      <p:sp>
        <p:nvSpPr>
          <p:cNvPr id="202" name="Shape 202"/>
          <p:cNvSpPr/>
          <p:nvPr/>
        </p:nvSpPr>
        <p:spPr>
          <a:xfrm>
            <a:off x="6933389" y="3241556"/>
            <a:ext cx="400706" cy="48620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b="1">
                <a:solidFill>
                  <a:srgbClr val="0070C0"/>
                </a:solidFill>
                <a:latin typeface="Arial"/>
                <a:ea typeface="Arial"/>
                <a:cs typeface="Arial"/>
                <a:sym typeface="Arial"/>
              </a:defRPr>
            </a:lvl1pPr>
          </a:lstStyle>
          <a:p>
            <a:pPr lvl="0">
              <a:defRPr sz="1800" b="0">
                <a:solidFill>
                  <a:srgbClr val="000000"/>
                </a:solidFill>
              </a:defRPr>
            </a:pPr>
            <a:r>
              <a:rPr sz="2800" b="1">
                <a:solidFill>
                  <a:srgbClr val="0070C0"/>
                </a:solidFill>
              </a:rPr>
              <a:t> 5</a:t>
            </a:r>
          </a:p>
        </p:txBody>
      </p:sp>
      <p:sp>
        <p:nvSpPr>
          <p:cNvPr id="203" name="Shape 203"/>
          <p:cNvSpPr/>
          <p:nvPr/>
        </p:nvSpPr>
        <p:spPr>
          <a:xfrm>
            <a:off x="3584176" y="5027155"/>
            <a:ext cx="301909" cy="48620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b="1">
                <a:solidFill>
                  <a:srgbClr val="0070C0"/>
                </a:solidFill>
                <a:latin typeface="Arial"/>
                <a:ea typeface="Arial"/>
                <a:cs typeface="Arial"/>
                <a:sym typeface="Arial"/>
              </a:defRPr>
            </a:lvl1pPr>
          </a:lstStyle>
          <a:p>
            <a:pPr lvl="0">
              <a:defRPr sz="1800" b="0">
                <a:solidFill>
                  <a:srgbClr val="000000"/>
                </a:solidFill>
              </a:defRPr>
            </a:pPr>
            <a:r>
              <a:rPr sz="2800" b="1">
                <a:solidFill>
                  <a:srgbClr val="0070C0"/>
                </a:solidFill>
              </a:rPr>
              <a:t>3</a:t>
            </a:r>
          </a:p>
        </p:txBody>
      </p:sp>
      <p:sp>
        <p:nvSpPr>
          <p:cNvPr id="204" name="Shape 204"/>
          <p:cNvSpPr/>
          <p:nvPr/>
        </p:nvSpPr>
        <p:spPr>
          <a:xfrm>
            <a:off x="5333212" y="5036801"/>
            <a:ext cx="301909" cy="48620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b="1">
                <a:solidFill>
                  <a:srgbClr val="0070C0"/>
                </a:solidFill>
                <a:latin typeface="Arial"/>
                <a:ea typeface="Arial"/>
                <a:cs typeface="Arial"/>
                <a:sym typeface="Arial"/>
              </a:defRPr>
            </a:lvl1pPr>
          </a:lstStyle>
          <a:p>
            <a:pPr lvl="0">
              <a:defRPr sz="1800" b="0">
                <a:solidFill>
                  <a:srgbClr val="000000"/>
                </a:solidFill>
              </a:defRPr>
            </a:pPr>
            <a:r>
              <a:rPr sz="2800" b="1">
                <a:solidFill>
                  <a:srgbClr val="0070C0"/>
                </a:solidFill>
              </a:rPr>
              <a:t>3</a:t>
            </a:r>
          </a:p>
        </p:txBody>
      </p:sp>
      <p:sp>
        <p:nvSpPr>
          <p:cNvPr id="205" name="Shape 205"/>
          <p:cNvSpPr/>
          <p:nvPr/>
        </p:nvSpPr>
        <p:spPr>
          <a:xfrm>
            <a:off x="6933389" y="4131831"/>
            <a:ext cx="400706" cy="48620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b="1">
                <a:solidFill>
                  <a:srgbClr val="0070C0"/>
                </a:solidFill>
                <a:latin typeface="Arial"/>
                <a:ea typeface="Arial"/>
                <a:cs typeface="Arial"/>
                <a:sym typeface="Arial"/>
              </a:defRPr>
            </a:lvl1pPr>
          </a:lstStyle>
          <a:p>
            <a:pPr lvl="0">
              <a:defRPr sz="1800" b="0">
                <a:solidFill>
                  <a:srgbClr val="000000"/>
                </a:solidFill>
              </a:defRPr>
            </a:pPr>
            <a:r>
              <a:rPr sz="2800" b="1">
                <a:solidFill>
                  <a:srgbClr val="0070C0"/>
                </a:solidFill>
              </a:rPr>
              <a:t> 4</a:t>
            </a:r>
          </a:p>
        </p:txBody>
      </p:sp>
      <p:sp>
        <p:nvSpPr>
          <p:cNvPr id="206" name="Shape 206"/>
          <p:cNvSpPr/>
          <p:nvPr/>
        </p:nvSpPr>
        <p:spPr>
          <a:xfrm>
            <a:off x="5333212" y="4143497"/>
            <a:ext cx="301909" cy="48620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b="1">
                <a:solidFill>
                  <a:srgbClr val="0070C0"/>
                </a:solidFill>
                <a:latin typeface="Arial"/>
                <a:ea typeface="Arial"/>
                <a:cs typeface="Arial"/>
                <a:sym typeface="Arial"/>
              </a:defRPr>
            </a:lvl1pPr>
          </a:lstStyle>
          <a:p>
            <a:pPr lvl="0">
              <a:defRPr sz="1800" b="0">
                <a:solidFill>
                  <a:srgbClr val="000000"/>
                </a:solidFill>
              </a:defRPr>
            </a:pPr>
            <a:r>
              <a:rPr sz="2800" b="1">
                <a:solidFill>
                  <a:srgbClr val="0070C0"/>
                </a:solidFill>
              </a:rPr>
              <a:t>4</a:t>
            </a:r>
          </a:p>
        </p:txBody>
      </p:sp>
      <p:sp>
        <p:nvSpPr>
          <p:cNvPr id="207" name="Shape 207"/>
          <p:cNvSpPr/>
          <p:nvPr/>
        </p:nvSpPr>
        <p:spPr>
          <a:xfrm>
            <a:off x="6933387" y="5028455"/>
            <a:ext cx="400706" cy="48620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b="1">
                <a:solidFill>
                  <a:srgbClr val="0070C0"/>
                </a:solidFill>
                <a:latin typeface="Arial"/>
                <a:ea typeface="Arial"/>
                <a:cs typeface="Arial"/>
                <a:sym typeface="Arial"/>
              </a:defRPr>
            </a:lvl1pPr>
          </a:lstStyle>
          <a:p>
            <a:pPr lvl="0">
              <a:defRPr sz="1800" b="0">
                <a:solidFill>
                  <a:srgbClr val="000000"/>
                </a:solidFill>
              </a:defRPr>
            </a:pPr>
            <a:r>
              <a:rPr sz="2800" b="1">
                <a:solidFill>
                  <a:srgbClr val="0070C0"/>
                </a:solidFill>
              </a:rPr>
              <a:t> 3</a:t>
            </a:r>
          </a:p>
        </p:txBody>
      </p:sp>
      <p:sp>
        <p:nvSpPr>
          <p:cNvPr id="208" name="Shape 208"/>
          <p:cNvSpPr/>
          <p:nvPr/>
        </p:nvSpPr>
        <p:spPr>
          <a:xfrm>
            <a:off x="3584173" y="2374633"/>
            <a:ext cx="301909" cy="48620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b="1">
                <a:solidFill>
                  <a:srgbClr val="0070C0"/>
                </a:solidFill>
                <a:latin typeface="Arial"/>
                <a:ea typeface="Arial"/>
                <a:cs typeface="Arial"/>
                <a:sym typeface="Arial"/>
              </a:defRPr>
            </a:lvl1pPr>
          </a:lstStyle>
          <a:p>
            <a:pPr lvl="0">
              <a:defRPr sz="1800" b="0">
                <a:solidFill>
                  <a:srgbClr val="000000"/>
                </a:solidFill>
              </a:defRPr>
            </a:pPr>
            <a:r>
              <a:rPr sz="2800" b="1" dirty="0">
                <a:solidFill>
                  <a:srgbClr val="0070C0"/>
                </a:solidFill>
              </a:rPr>
              <a:t>6</a:t>
            </a:r>
          </a:p>
        </p:txBody>
      </p:sp>
      <p:sp>
        <p:nvSpPr>
          <p:cNvPr id="209" name="Shape 209"/>
          <p:cNvSpPr/>
          <p:nvPr/>
        </p:nvSpPr>
        <p:spPr>
          <a:xfrm>
            <a:off x="6933387" y="2355474"/>
            <a:ext cx="400706" cy="48620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b="1">
                <a:solidFill>
                  <a:srgbClr val="0070C0"/>
                </a:solidFill>
                <a:latin typeface="Arial"/>
                <a:ea typeface="Arial"/>
                <a:cs typeface="Arial"/>
                <a:sym typeface="Arial"/>
              </a:defRPr>
            </a:lvl1pPr>
          </a:lstStyle>
          <a:p>
            <a:pPr lvl="0">
              <a:defRPr sz="1800" b="0">
                <a:solidFill>
                  <a:srgbClr val="000000"/>
                </a:solidFill>
              </a:defRPr>
            </a:pPr>
            <a:r>
              <a:rPr sz="2800" b="1">
                <a:solidFill>
                  <a:srgbClr val="0070C0"/>
                </a:solidFill>
              </a:rPr>
              <a:t> 6</a:t>
            </a:r>
          </a:p>
        </p:txBody>
      </p:sp>
      <p:sp>
        <p:nvSpPr>
          <p:cNvPr id="210" name="Shape 210"/>
          <p:cNvSpPr/>
          <p:nvPr/>
        </p:nvSpPr>
        <p:spPr>
          <a:xfrm>
            <a:off x="5333167" y="2355474"/>
            <a:ext cx="301909" cy="48620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b="1">
                <a:solidFill>
                  <a:srgbClr val="0070C0"/>
                </a:solidFill>
                <a:latin typeface="Arial"/>
                <a:ea typeface="Arial"/>
                <a:cs typeface="Arial"/>
                <a:sym typeface="Arial"/>
              </a:defRPr>
            </a:lvl1pPr>
          </a:lstStyle>
          <a:p>
            <a:pPr lvl="0">
              <a:defRPr sz="1800" b="0">
                <a:solidFill>
                  <a:srgbClr val="000000"/>
                </a:solidFill>
              </a:defRPr>
            </a:pPr>
            <a:r>
              <a:rPr sz="2800" b="1" dirty="0">
                <a:solidFill>
                  <a:srgbClr val="0070C0"/>
                </a:solidFill>
              </a:rPr>
              <a:t>6</a:t>
            </a: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69750" y="519288"/>
            <a:ext cx="5799430" cy="679387"/>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8" fill="hold" grpId="2" nodeType="afterEffect">
                                  <p:stCondLst>
                                    <p:cond delay="0"/>
                                  </p:stCondLst>
                                  <p:iterate>
                                    <p:tmAbs val="0"/>
                                  </p:iterate>
                                  <p:childTnLst>
                                    <p:set>
                                      <p:cBhvr>
                                        <p:cTn id="6" fill="hold"/>
                                        <p:tgtEl>
                                          <p:spTgt spid="196"/>
                                        </p:tgtEl>
                                        <p:attrNameLst>
                                          <p:attrName>style.visibility</p:attrName>
                                        </p:attrNameLst>
                                      </p:cBhvr>
                                      <p:to>
                                        <p:strVal val="visible"/>
                                      </p:to>
                                    </p:set>
                                    <p:anim calcmode="lin" valueType="num">
                                      <p:cBhvr>
                                        <p:cTn id="7" dur="300" fill="hold"/>
                                        <p:tgtEl>
                                          <p:spTgt spid="196"/>
                                        </p:tgtEl>
                                        <p:attrNameLst>
                                          <p:attrName>ppt_w</p:attrName>
                                        </p:attrNameLst>
                                      </p:cBhvr>
                                      <p:tavLst>
                                        <p:tav tm="0">
                                          <p:val>
                                            <p:fltVal val="0"/>
                                          </p:val>
                                        </p:tav>
                                        <p:tav tm="100000">
                                          <p:val>
                                            <p:strVal val="#ppt_w"/>
                                          </p:val>
                                        </p:tav>
                                      </p:tavLst>
                                    </p:anim>
                                    <p:anim calcmode="lin" valueType="num">
                                      <p:cBhvr>
                                        <p:cTn id="8" dur="300" fill="hold"/>
                                        <p:tgtEl>
                                          <p:spTgt spid="196"/>
                                        </p:tgtEl>
                                        <p:attrNameLst>
                                          <p:attrName>ppt_h</p:attrName>
                                        </p:attrNameLst>
                                      </p:cBhvr>
                                      <p:tavLst>
                                        <p:tav tm="0">
                                          <p:val>
                                            <p:fltVal val="0"/>
                                          </p:val>
                                        </p:tav>
                                        <p:tav tm="100000">
                                          <p:val>
                                            <p:strVal val="#ppt_h"/>
                                          </p:val>
                                        </p:tav>
                                      </p:tavLst>
                                    </p:anim>
                                    <p:anim calcmode="lin" valueType="num">
                                      <p:cBhvr>
                                        <p:cTn id="9" dur="300" fill="hold"/>
                                        <p:tgtEl>
                                          <p:spTgt spid="196"/>
                                        </p:tgtEl>
                                        <p:attrNameLst>
                                          <p:attrName>ppt_x</p:attrName>
                                        </p:attrNameLst>
                                      </p:cBhvr>
                                      <p:tavLst>
                                        <p:tav tm="0" fmla="#ppt_x+(cos(-2*pi*(1-$))*-#ppt_x-sin(-2*pi*(1-$))*(1-#ppt_y))*(1-$)">
                                          <p:val>
                                            <p:fltVal val="0"/>
                                          </p:val>
                                        </p:tav>
                                        <p:tav tm="100000">
                                          <p:val>
                                            <p:fltVal val="1"/>
                                          </p:val>
                                        </p:tav>
                                      </p:tavLst>
                                    </p:anim>
                                    <p:anim calcmode="lin" valueType="num">
                                      <p:cBhvr>
                                        <p:cTn id="10" dur="300" fill="hold"/>
                                        <p:tgtEl>
                                          <p:spTgt spid="19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300"/>
                            </p:stCondLst>
                            <p:childTnLst>
                              <p:par>
                                <p:cTn id="12" presetID="15" presetClass="entr" presetSubtype="8" fill="hold" grpId="3" nodeType="afterEffect">
                                  <p:stCondLst>
                                    <p:cond delay="0"/>
                                  </p:stCondLst>
                                  <p:iterate>
                                    <p:tmAbs val="0"/>
                                  </p:iterate>
                                  <p:childTnLst>
                                    <p:set>
                                      <p:cBhvr>
                                        <p:cTn id="13" fill="hold"/>
                                        <p:tgtEl>
                                          <p:spTgt spid="197"/>
                                        </p:tgtEl>
                                        <p:attrNameLst>
                                          <p:attrName>style.visibility</p:attrName>
                                        </p:attrNameLst>
                                      </p:cBhvr>
                                      <p:to>
                                        <p:strVal val="visible"/>
                                      </p:to>
                                    </p:set>
                                    <p:anim calcmode="lin" valueType="num">
                                      <p:cBhvr>
                                        <p:cTn id="14" dur="300" fill="hold"/>
                                        <p:tgtEl>
                                          <p:spTgt spid="197"/>
                                        </p:tgtEl>
                                        <p:attrNameLst>
                                          <p:attrName>ppt_w</p:attrName>
                                        </p:attrNameLst>
                                      </p:cBhvr>
                                      <p:tavLst>
                                        <p:tav tm="0">
                                          <p:val>
                                            <p:fltVal val="0"/>
                                          </p:val>
                                        </p:tav>
                                        <p:tav tm="100000">
                                          <p:val>
                                            <p:strVal val="#ppt_w"/>
                                          </p:val>
                                        </p:tav>
                                      </p:tavLst>
                                    </p:anim>
                                    <p:anim calcmode="lin" valueType="num">
                                      <p:cBhvr>
                                        <p:cTn id="15" dur="300" fill="hold"/>
                                        <p:tgtEl>
                                          <p:spTgt spid="197"/>
                                        </p:tgtEl>
                                        <p:attrNameLst>
                                          <p:attrName>ppt_h</p:attrName>
                                        </p:attrNameLst>
                                      </p:cBhvr>
                                      <p:tavLst>
                                        <p:tav tm="0">
                                          <p:val>
                                            <p:fltVal val="0"/>
                                          </p:val>
                                        </p:tav>
                                        <p:tav tm="100000">
                                          <p:val>
                                            <p:strVal val="#ppt_h"/>
                                          </p:val>
                                        </p:tav>
                                      </p:tavLst>
                                    </p:anim>
                                    <p:anim calcmode="lin" valueType="num">
                                      <p:cBhvr>
                                        <p:cTn id="16" dur="300" fill="hold"/>
                                        <p:tgtEl>
                                          <p:spTgt spid="197"/>
                                        </p:tgtEl>
                                        <p:attrNameLst>
                                          <p:attrName>ppt_x</p:attrName>
                                        </p:attrNameLst>
                                      </p:cBhvr>
                                      <p:tavLst>
                                        <p:tav tm="0" fmla="#ppt_x+(cos(-2*pi*(1-$))*-#ppt_x-sin(-2*pi*(1-$))*(1-#ppt_y))*(1-$)">
                                          <p:val>
                                            <p:fltVal val="0"/>
                                          </p:val>
                                        </p:tav>
                                        <p:tav tm="100000">
                                          <p:val>
                                            <p:fltVal val="1"/>
                                          </p:val>
                                        </p:tav>
                                      </p:tavLst>
                                    </p:anim>
                                    <p:anim calcmode="lin" valueType="num">
                                      <p:cBhvr>
                                        <p:cTn id="17" dur="300" fill="hold"/>
                                        <p:tgtEl>
                                          <p:spTgt spid="197"/>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600"/>
                            </p:stCondLst>
                            <p:childTnLst>
                              <p:par>
                                <p:cTn id="19" presetID="15" presetClass="entr" presetSubtype="8" fill="hold" grpId="4" nodeType="afterEffect">
                                  <p:stCondLst>
                                    <p:cond delay="0"/>
                                  </p:stCondLst>
                                  <p:iterate>
                                    <p:tmAbs val="0"/>
                                  </p:iterate>
                                  <p:childTnLst>
                                    <p:set>
                                      <p:cBhvr>
                                        <p:cTn id="20" fill="hold"/>
                                        <p:tgtEl>
                                          <p:spTgt spid="198"/>
                                        </p:tgtEl>
                                        <p:attrNameLst>
                                          <p:attrName>style.visibility</p:attrName>
                                        </p:attrNameLst>
                                      </p:cBhvr>
                                      <p:to>
                                        <p:strVal val="visible"/>
                                      </p:to>
                                    </p:set>
                                    <p:anim calcmode="lin" valueType="num">
                                      <p:cBhvr>
                                        <p:cTn id="21" dur="300" fill="hold"/>
                                        <p:tgtEl>
                                          <p:spTgt spid="198"/>
                                        </p:tgtEl>
                                        <p:attrNameLst>
                                          <p:attrName>ppt_w</p:attrName>
                                        </p:attrNameLst>
                                      </p:cBhvr>
                                      <p:tavLst>
                                        <p:tav tm="0">
                                          <p:val>
                                            <p:fltVal val="0"/>
                                          </p:val>
                                        </p:tav>
                                        <p:tav tm="100000">
                                          <p:val>
                                            <p:strVal val="#ppt_w"/>
                                          </p:val>
                                        </p:tav>
                                      </p:tavLst>
                                    </p:anim>
                                    <p:anim calcmode="lin" valueType="num">
                                      <p:cBhvr>
                                        <p:cTn id="22" dur="300" fill="hold"/>
                                        <p:tgtEl>
                                          <p:spTgt spid="198"/>
                                        </p:tgtEl>
                                        <p:attrNameLst>
                                          <p:attrName>ppt_h</p:attrName>
                                        </p:attrNameLst>
                                      </p:cBhvr>
                                      <p:tavLst>
                                        <p:tav tm="0">
                                          <p:val>
                                            <p:fltVal val="0"/>
                                          </p:val>
                                        </p:tav>
                                        <p:tav tm="100000">
                                          <p:val>
                                            <p:strVal val="#ppt_h"/>
                                          </p:val>
                                        </p:tav>
                                      </p:tavLst>
                                    </p:anim>
                                    <p:anim calcmode="lin" valueType="num">
                                      <p:cBhvr>
                                        <p:cTn id="23" dur="300" fill="hold"/>
                                        <p:tgtEl>
                                          <p:spTgt spid="198"/>
                                        </p:tgtEl>
                                        <p:attrNameLst>
                                          <p:attrName>ppt_x</p:attrName>
                                        </p:attrNameLst>
                                      </p:cBhvr>
                                      <p:tavLst>
                                        <p:tav tm="0" fmla="#ppt_x+(cos(-2*pi*(1-$))*-#ppt_x-sin(-2*pi*(1-$))*(1-#ppt_y))*(1-$)">
                                          <p:val>
                                            <p:fltVal val="0"/>
                                          </p:val>
                                        </p:tav>
                                        <p:tav tm="100000">
                                          <p:val>
                                            <p:fltVal val="1"/>
                                          </p:val>
                                        </p:tav>
                                      </p:tavLst>
                                    </p:anim>
                                    <p:anim calcmode="lin" valueType="num">
                                      <p:cBhvr>
                                        <p:cTn id="24" dur="300" fill="hold"/>
                                        <p:tgtEl>
                                          <p:spTgt spid="198"/>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900"/>
                            </p:stCondLst>
                            <p:childTnLst>
                              <p:par>
                                <p:cTn id="26" presetID="15" presetClass="entr" presetSubtype="9" fill="hold" grpId="5" nodeType="afterEffect">
                                  <p:stCondLst>
                                    <p:cond delay="0"/>
                                  </p:stCondLst>
                                  <p:iterate>
                                    <p:tmAbs val="0"/>
                                  </p:iterate>
                                  <p:childTnLst>
                                    <p:set>
                                      <p:cBhvr>
                                        <p:cTn id="27" fill="hold"/>
                                        <p:tgtEl>
                                          <p:spTgt spid="193"/>
                                        </p:tgtEl>
                                        <p:attrNameLst>
                                          <p:attrName>style.visibility</p:attrName>
                                        </p:attrNameLst>
                                      </p:cBhvr>
                                      <p:to>
                                        <p:strVal val="visible"/>
                                      </p:to>
                                    </p:set>
                                    <p:anim calcmode="lin" valueType="num">
                                      <p:cBhvr>
                                        <p:cTn id="28" dur="300" fill="hold"/>
                                        <p:tgtEl>
                                          <p:spTgt spid="193"/>
                                        </p:tgtEl>
                                        <p:attrNameLst>
                                          <p:attrName>ppt_w</p:attrName>
                                        </p:attrNameLst>
                                      </p:cBhvr>
                                      <p:tavLst>
                                        <p:tav tm="0">
                                          <p:val>
                                            <p:fltVal val="0"/>
                                          </p:val>
                                        </p:tav>
                                        <p:tav tm="100000">
                                          <p:val>
                                            <p:strVal val="#ppt_w"/>
                                          </p:val>
                                        </p:tav>
                                      </p:tavLst>
                                    </p:anim>
                                    <p:anim calcmode="lin" valueType="num">
                                      <p:cBhvr>
                                        <p:cTn id="29" dur="300" fill="hold"/>
                                        <p:tgtEl>
                                          <p:spTgt spid="193"/>
                                        </p:tgtEl>
                                        <p:attrNameLst>
                                          <p:attrName>ppt_h</p:attrName>
                                        </p:attrNameLst>
                                      </p:cBhvr>
                                      <p:tavLst>
                                        <p:tav tm="0">
                                          <p:val>
                                            <p:fltVal val="0"/>
                                          </p:val>
                                        </p:tav>
                                        <p:tav tm="100000">
                                          <p:val>
                                            <p:strVal val="#ppt_h"/>
                                          </p:val>
                                        </p:tav>
                                      </p:tavLst>
                                    </p:anim>
                                    <p:anim calcmode="lin" valueType="num">
                                      <p:cBhvr>
                                        <p:cTn id="30" dur="300" fill="hold"/>
                                        <p:tgtEl>
                                          <p:spTgt spid="193"/>
                                        </p:tgtEl>
                                        <p:attrNameLst>
                                          <p:attrName>ppt_x</p:attrName>
                                        </p:attrNameLst>
                                      </p:cBhvr>
                                      <p:tavLst>
                                        <p:tav tm="0" fmla="#ppt_x+(cos(-2*pi*(1-$))*-#ppt_x-sin(-2*pi*(1-$))*(1-#ppt_y))*(1-$)">
                                          <p:val>
                                            <p:fltVal val="0"/>
                                          </p:val>
                                        </p:tav>
                                        <p:tav tm="100000">
                                          <p:val>
                                            <p:fltVal val="1"/>
                                          </p:val>
                                        </p:tav>
                                      </p:tavLst>
                                    </p:anim>
                                    <p:anim calcmode="lin" valueType="num">
                                      <p:cBhvr>
                                        <p:cTn id="31" dur="300" fill="hold"/>
                                        <p:tgtEl>
                                          <p:spTgt spid="193"/>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1200"/>
                            </p:stCondLst>
                            <p:childTnLst>
                              <p:par>
                                <p:cTn id="33" presetID="15" presetClass="entr" presetSubtype="9" fill="hold" grpId="6" nodeType="afterEffect">
                                  <p:stCondLst>
                                    <p:cond delay="0"/>
                                  </p:stCondLst>
                                  <p:iterate>
                                    <p:tmAbs val="0"/>
                                  </p:iterate>
                                  <p:childTnLst>
                                    <p:set>
                                      <p:cBhvr>
                                        <p:cTn id="34" fill="hold"/>
                                        <p:tgtEl>
                                          <p:spTgt spid="203"/>
                                        </p:tgtEl>
                                        <p:attrNameLst>
                                          <p:attrName>style.visibility</p:attrName>
                                        </p:attrNameLst>
                                      </p:cBhvr>
                                      <p:to>
                                        <p:strVal val="visible"/>
                                      </p:to>
                                    </p:set>
                                    <p:anim calcmode="lin" valueType="num">
                                      <p:cBhvr>
                                        <p:cTn id="35" dur="300" fill="hold"/>
                                        <p:tgtEl>
                                          <p:spTgt spid="203"/>
                                        </p:tgtEl>
                                        <p:attrNameLst>
                                          <p:attrName>ppt_w</p:attrName>
                                        </p:attrNameLst>
                                      </p:cBhvr>
                                      <p:tavLst>
                                        <p:tav tm="0">
                                          <p:val>
                                            <p:fltVal val="0"/>
                                          </p:val>
                                        </p:tav>
                                        <p:tav tm="100000">
                                          <p:val>
                                            <p:strVal val="#ppt_w"/>
                                          </p:val>
                                        </p:tav>
                                      </p:tavLst>
                                    </p:anim>
                                    <p:anim calcmode="lin" valueType="num">
                                      <p:cBhvr>
                                        <p:cTn id="36" dur="300" fill="hold"/>
                                        <p:tgtEl>
                                          <p:spTgt spid="203"/>
                                        </p:tgtEl>
                                        <p:attrNameLst>
                                          <p:attrName>ppt_h</p:attrName>
                                        </p:attrNameLst>
                                      </p:cBhvr>
                                      <p:tavLst>
                                        <p:tav tm="0">
                                          <p:val>
                                            <p:fltVal val="0"/>
                                          </p:val>
                                        </p:tav>
                                        <p:tav tm="100000">
                                          <p:val>
                                            <p:strVal val="#ppt_h"/>
                                          </p:val>
                                        </p:tav>
                                      </p:tavLst>
                                    </p:anim>
                                    <p:anim calcmode="lin" valueType="num">
                                      <p:cBhvr>
                                        <p:cTn id="37" dur="300" fill="hold"/>
                                        <p:tgtEl>
                                          <p:spTgt spid="203"/>
                                        </p:tgtEl>
                                        <p:attrNameLst>
                                          <p:attrName>ppt_x</p:attrName>
                                        </p:attrNameLst>
                                      </p:cBhvr>
                                      <p:tavLst>
                                        <p:tav tm="0" fmla="#ppt_x+(cos(-2*pi*(1-$))*-#ppt_x-sin(-2*pi*(1-$))*(1-#ppt_y))*(1-$)">
                                          <p:val>
                                            <p:fltVal val="0"/>
                                          </p:val>
                                        </p:tav>
                                        <p:tav tm="100000">
                                          <p:val>
                                            <p:fltVal val="1"/>
                                          </p:val>
                                        </p:tav>
                                      </p:tavLst>
                                    </p:anim>
                                    <p:anim calcmode="lin" valueType="num">
                                      <p:cBhvr>
                                        <p:cTn id="38" dur="300" fill="hold"/>
                                        <p:tgtEl>
                                          <p:spTgt spid="203"/>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1500"/>
                            </p:stCondLst>
                            <p:childTnLst>
                              <p:par>
                                <p:cTn id="40" presetID="15" presetClass="entr" presetSubtype="9" fill="hold" grpId="7" nodeType="afterEffect">
                                  <p:stCondLst>
                                    <p:cond delay="0"/>
                                  </p:stCondLst>
                                  <p:iterate>
                                    <p:tmAbs val="0"/>
                                  </p:iterate>
                                  <p:childTnLst>
                                    <p:set>
                                      <p:cBhvr>
                                        <p:cTn id="41" fill="hold"/>
                                        <p:tgtEl>
                                          <p:spTgt spid="204"/>
                                        </p:tgtEl>
                                        <p:attrNameLst>
                                          <p:attrName>style.visibility</p:attrName>
                                        </p:attrNameLst>
                                      </p:cBhvr>
                                      <p:to>
                                        <p:strVal val="visible"/>
                                      </p:to>
                                    </p:set>
                                    <p:anim calcmode="lin" valueType="num">
                                      <p:cBhvr>
                                        <p:cTn id="42" dur="300" fill="hold"/>
                                        <p:tgtEl>
                                          <p:spTgt spid="204"/>
                                        </p:tgtEl>
                                        <p:attrNameLst>
                                          <p:attrName>ppt_w</p:attrName>
                                        </p:attrNameLst>
                                      </p:cBhvr>
                                      <p:tavLst>
                                        <p:tav tm="0">
                                          <p:val>
                                            <p:fltVal val="0"/>
                                          </p:val>
                                        </p:tav>
                                        <p:tav tm="100000">
                                          <p:val>
                                            <p:strVal val="#ppt_w"/>
                                          </p:val>
                                        </p:tav>
                                      </p:tavLst>
                                    </p:anim>
                                    <p:anim calcmode="lin" valueType="num">
                                      <p:cBhvr>
                                        <p:cTn id="43" dur="300" fill="hold"/>
                                        <p:tgtEl>
                                          <p:spTgt spid="204"/>
                                        </p:tgtEl>
                                        <p:attrNameLst>
                                          <p:attrName>ppt_h</p:attrName>
                                        </p:attrNameLst>
                                      </p:cBhvr>
                                      <p:tavLst>
                                        <p:tav tm="0">
                                          <p:val>
                                            <p:fltVal val="0"/>
                                          </p:val>
                                        </p:tav>
                                        <p:tav tm="100000">
                                          <p:val>
                                            <p:strVal val="#ppt_h"/>
                                          </p:val>
                                        </p:tav>
                                      </p:tavLst>
                                    </p:anim>
                                    <p:anim calcmode="lin" valueType="num">
                                      <p:cBhvr>
                                        <p:cTn id="44" dur="300" fill="hold"/>
                                        <p:tgtEl>
                                          <p:spTgt spid="204"/>
                                        </p:tgtEl>
                                        <p:attrNameLst>
                                          <p:attrName>ppt_x</p:attrName>
                                        </p:attrNameLst>
                                      </p:cBhvr>
                                      <p:tavLst>
                                        <p:tav tm="0" fmla="#ppt_x+(cos(-2*pi*(1-$))*-#ppt_x-sin(-2*pi*(1-$))*(1-#ppt_y))*(1-$)">
                                          <p:val>
                                            <p:fltVal val="0"/>
                                          </p:val>
                                        </p:tav>
                                        <p:tav tm="100000">
                                          <p:val>
                                            <p:fltVal val="1"/>
                                          </p:val>
                                        </p:tav>
                                      </p:tavLst>
                                    </p:anim>
                                    <p:anim calcmode="lin" valueType="num">
                                      <p:cBhvr>
                                        <p:cTn id="45" dur="300" fill="hold"/>
                                        <p:tgtEl>
                                          <p:spTgt spid="204"/>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1800"/>
                            </p:stCondLst>
                            <p:childTnLst>
                              <p:par>
                                <p:cTn id="47" presetID="15" presetClass="entr" presetSubtype="9" fill="hold" grpId="8" nodeType="afterEffect">
                                  <p:stCondLst>
                                    <p:cond delay="0"/>
                                  </p:stCondLst>
                                  <p:iterate>
                                    <p:tmAbs val="0"/>
                                  </p:iterate>
                                  <p:childTnLst>
                                    <p:set>
                                      <p:cBhvr>
                                        <p:cTn id="48" fill="hold"/>
                                        <p:tgtEl>
                                          <p:spTgt spid="207"/>
                                        </p:tgtEl>
                                        <p:attrNameLst>
                                          <p:attrName>style.visibility</p:attrName>
                                        </p:attrNameLst>
                                      </p:cBhvr>
                                      <p:to>
                                        <p:strVal val="visible"/>
                                      </p:to>
                                    </p:set>
                                    <p:anim calcmode="lin" valueType="num">
                                      <p:cBhvr>
                                        <p:cTn id="49" dur="300" fill="hold"/>
                                        <p:tgtEl>
                                          <p:spTgt spid="207"/>
                                        </p:tgtEl>
                                        <p:attrNameLst>
                                          <p:attrName>ppt_w</p:attrName>
                                        </p:attrNameLst>
                                      </p:cBhvr>
                                      <p:tavLst>
                                        <p:tav tm="0">
                                          <p:val>
                                            <p:fltVal val="0"/>
                                          </p:val>
                                        </p:tav>
                                        <p:tav tm="100000">
                                          <p:val>
                                            <p:strVal val="#ppt_w"/>
                                          </p:val>
                                        </p:tav>
                                      </p:tavLst>
                                    </p:anim>
                                    <p:anim calcmode="lin" valueType="num">
                                      <p:cBhvr>
                                        <p:cTn id="50" dur="300" fill="hold"/>
                                        <p:tgtEl>
                                          <p:spTgt spid="207"/>
                                        </p:tgtEl>
                                        <p:attrNameLst>
                                          <p:attrName>ppt_h</p:attrName>
                                        </p:attrNameLst>
                                      </p:cBhvr>
                                      <p:tavLst>
                                        <p:tav tm="0">
                                          <p:val>
                                            <p:fltVal val="0"/>
                                          </p:val>
                                        </p:tav>
                                        <p:tav tm="100000">
                                          <p:val>
                                            <p:strVal val="#ppt_h"/>
                                          </p:val>
                                        </p:tav>
                                      </p:tavLst>
                                    </p:anim>
                                    <p:anim calcmode="lin" valueType="num">
                                      <p:cBhvr>
                                        <p:cTn id="51" dur="300" fill="hold"/>
                                        <p:tgtEl>
                                          <p:spTgt spid="207"/>
                                        </p:tgtEl>
                                        <p:attrNameLst>
                                          <p:attrName>ppt_x</p:attrName>
                                        </p:attrNameLst>
                                      </p:cBhvr>
                                      <p:tavLst>
                                        <p:tav tm="0" fmla="#ppt_x+(cos(-2*pi*(1-$))*-#ppt_x-sin(-2*pi*(1-$))*(1-#ppt_y))*(1-$)">
                                          <p:val>
                                            <p:fltVal val="0"/>
                                          </p:val>
                                        </p:tav>
                                        <p:tav tm="100000">
                                          <p:val>
                                            <p:fltVal val="1"/>
                                          </p:val>
                                        </p:tav>
                                      </p:tavLst>
                                    </p:anim>
                                    <p:anim calcmode="lin" valueType="num">
                                      <p:cBhvr>
                                        <p:cTn id="52" dur="300" fill="hold"/>
                                        <p:tgtEl>
                                          <p:spTgt spid="207"/>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2100"/>
                            </p:stCondLst>
                            <p:childTnLst>
                              <p:par>
                                <p:cTn id="54" presetID="22" presetClass="entr" presetSubtype="8" fill="hold" grpId="9" nodeType="afterEffect">
                                  <p:stCondLst>
                                    <p:cond delay="0"/>
                                  </p:stCondLst>
                                  <p:iterate>
                                    <p:tmAbs val="0"/>
                                  </p:iterate>
                                  <p:childTnLst>
                                    <p:set>
                                      <p:cBhvr>
                                        <p:cTn id="55" fill="hold"/>
                                        <p:tgtEl>
                                          <p:spTgt spid="192"/>
                                        </p:tgtEl>
                                        <p:attrNameLst>
                                          <p:attrName>style.visibility</p:attrName>
                                        </p:attrNameLst>
                                      </p:cBhvr>
                                      <p:to>
                                        <p:strVal val="visible"/>
                                      </p:to>
                                    </p:set>
                                    <p:animEffect transition="in" filter="wipe(left)">
                                      <p:cBhvr>
                                        <p:cTn id="56" dur="300"/>
                                        <p:tgtEl>
                                          <p:spTgt spid="192"/>
                                        </p:tgtEl>
                                      </p:cBhvr>
                                    </p:animEffect>
                                  </p:childTnLst>
                                </p:cTn>
                              </p:par>
                            </p:childTnLst>
                          </p:cTn>
                        </p:par>
                        <p:par>
                          <p:cTn id="57" fill="hold">
                            <p:stCondLst>
                              <p:cond delay="2400"/>
                            </p:stCondLst>
                            <p:childTnLst>
                              <p:par>
                                <p:cTn id="58" presetID="22" presetClass="entr" presetSubtype="8" fill="hold" grpId="10" nodeType="afterEffect">
                                  <p:stCondLst>
                                    <p:cond delay="0"/>
                                  </p:stCondLst>
                                  <p:iterate>
                                    <p:tmAbs val="0"/>
                                  </p:iterate>
                                  <p:childTnLst>
                                    <p:set>
                                      <p:cBhvr>
                                        <p:cTn id="59" fill="hold"/>
                                        <p:tgtEl>
                                          <p:spTgt spid="200"/>
                                        </p:tgtEl>
                                        <p:attrNameLst>
                                          <p:attrName>style.visibility</p:attrName>
                                        </p:attrNameLst>
                                      </p:cBhvr>
                                      <p:to>
                                        <p:strVal val="visible"/>
                                      </p:to>
                                    </p:set>
                                    <p:animEffect transition="in" filter="wipe(left)">
                                      <p:cBhvr>
                                        <p:cTn id="60" dur="300"/>
                                        <p:tgtEl>
                                          <p:spTgt spid="200"/>
                                        </p:tgtEl>
                                      </p:cBhvr>
                                    </p:animEffect>
                                  </p:childTnLst>
                                </p:cTn>
                              </p:par>
                            </p:childTnLst>
                          </p:cTn>
                        </p:par>
                        <p:par>
                          <p:cTn id="61" fill="hold">
                            <p:stCondLst>
                              <p:cond delay="2700"/>
                            </p:stCondLst>
                            <p:childTnLst>
                              <p:par>
                                <p:cTn id="62" presetID="22" presetClass="entr" presetSubtype="8" fill="hold" grpId="11" nodeType="afterEffect">
                                  <p:stCondLst>
                                    <p:cond delay="0"/>
                                  </p:stCondLst>
                                  <p:iterate>
                                    <p:tmAbs val="0"/>
                                  </p:iterate>
                                  <p:childTnLst>
                                    <p:set>
                                      <p:cBhvr>
                                        <p:cTn id="63" fill="hold"/>
                                        <p:tgtEl>
                                          <p:spTgt spid="206"/>
                                        </p:tgtEl>
                                        <p:attrNameLst>
                                          <p:attrName>style.visibility</p:attrName>
                                        </p:attrNameLst>
                                      </p:cBhvr>
                                      <p:to>
                                        <p:strVal val="visible"/>
                                      </p:to>
                                    </p:set>
                                    <p:animEffect transition="in" filter="wipe(left)">
                                      <p:cBhvr>
                                        <p:cTn id="64" dur="300"/>
                                        <p:tgtEl>
                                          <p:spTgt spid="206"/>
                                        </p:tgtEl>
                                      </p:cBhvr>
                                    </p:animEffect>
                                  </p:childTnLst>
                                </p:cTn>
                              </p:par>
                            </p:childTnLst>
                          </p:cTn>
                        </p:par>
                        <p:par>
                          <p:cTn id="65" fill="hold">
                            <p:stCondLst>
                              <p:cond delay="3000"/>
                            </p:stCondLst>
                            <p:childTnLst>
                              <p:par>
                                <p:cTn id="66" presetID="22" presetClass="entr" presetSubtype="8" fill="hold" grpId="12" nodeType="afterEffect">
                                  <p:stCondLst>
                                    <p:cond delay="0"/>
                                  </p:stCondLst>
                                  <p:iterate>
                                    <p:tmAbs val="0"/>
                                  </p:iterate>
                                  <p:childTnLst>
                                    <p:set>
                                      <p:cBhvr>
                                        <p:cTn id="67" fill="hold"/>
                                        <p:tgtEl>
                                          <p:spTgt spid="205"/>
                                        </p:tgtEl>
                                        <p:attrNameLst>
                                          <p:attrName>style.visibility</p:attrName>
                                        </p:attrNameLst>
                                      </p:cBhvr>
                                      <p:to>
                                        <p:strVal val="visible"/>
                                      </p:to>
                                    </p:set>
                                    <p:animEffect transition="in" filter="wipe(left)">
                                      <p:cBhvr>
                                        <p:cTn id="68" dur="300"/>
                                        <p:tgtEl>
                                          <p:spTgt spid="205"/>
                                        </p:tgtEl>
                                      </p:cBhvr>
                                    </p:animEffect>
                                  </p:childTnLst>
                                </p:cTn>
                              </p:par>
                            </p:childTnLst>
                          </p:cTn>
                        </p:par>
                        <p:par>
                          <p:cTn id="69" fill="hold">
                            <p:stCondLst>
                              <p:cond delay="3300"/>
                            </p:stCondLst>
                            <p:childTnLst>
                              <p:par>
                                <p:cTn id="70" presetID="22" presetClass="entr" presetSubtype="8" fill="hold" grpId="13" nodeType="afterEffect">
                                  <p:stCondLst>
                                    <p:cond delay="0"/>
                                  </p:stCondLst>
                                  <p:iterate>
                                    <p:tmAbs val="0"/>
                                  </p:iterate>
                                  <p:childTnLst>
                                    <p:set>
                                      <p:cBhvr>
                                        <p:cTn id="71" fill="hold"/>
                                        <p:tgtEl>
                                          <p:spTgt spid="191"/>
                                        </p:tgtEl>
                                        <p:attrNameLst>
                                          <p:attrName>style.visibility</p:attrName>
                                        </p:attrNameLst>
                                      </p:cBhvr>
                                      <p:to>
                                        <p:strVal val="visible"/>
                                      </p:to>
                                    </p:set>
                                    <p:animEffect transition="in" filter="wipe(left)">
                                      <p:cBhvr>
                                        <p:cTn id="72" dur="300"/>
                                        <p:tgtEl>
                                          <p:spTgt spid="191"/>
                                        </p:tgtEl>
                                      </p:cBhvr>
                                    </p:animEffect>
                                  </p:childTnLst>
                                </p:cTn>
                              </p:par>
                            </p:childTnLst>
                          </p:cTn>
                        </p:par>
                        <p:par>
                          <p:cTn id="73" fill="hold">
                            <p:stCondLst>
                              <p:cond delay="3600"/>
                            </p:stCondLst>
                            <p:childTnLst>
                              <p:par>
                                <p:cTn id="74" presetID="22" presetClass="entr" presetSubtype="8" fill="hold" grpId="14" nodeType="afterEffect">
                                  <p:stCondLst>
                                    <p:cond delay="0"/>
                                  </p:stCondLst>
                                  <p:iterate>
                                    <p:tmAbs val="0"/>
                                  </p:iterate>
                                  <p:childTnLst>
                                    <p:set>
                                      <p:cBhvr>
                                        <p:cTn id="75" fill="hold"/>
                                        <p:tgtEl>
                                          <p:spTgt spid="199"/>
                                        </p:tgtEl>
                                        <p:attrNameLst>
                                          <p:attrName>style.visibility</p:attrName>
                                        </p:attrNameLst>
                                      </p:cBhvr>
                                      <p:to>
                                        <p:strVal val="visible"/>
                                      </p:to>
                                    </p:set>
                                    <p:animEffect transition="in" filter="wipe(left)">
                                      <p:cBhvr>
                                        <p:cTn id="76" dur="300"/>
                                        <p:tgtEl>
                                          <p:spTgt spid="199"/>
                                        </p:tgtEl>
                                      </p:cBhvr>
                                    </p:animEffect>
                                  </p:childTnLst>
                                </p:cTn>
                              </p:par>
                            </p:childTnLst>
                          </p:cTn>
                        </p:par>
                        <p:par>
                          <p:cTn id="77" fill="hold">
                            <p:stCondLst>
                              <p:cond delay="3900"/>
                            </p:stCondLst>
                            <p:childTnLst>
                              <p:par>
                                <p:cTn id="78" presetID="22" presetClass="entr" presetSubtype="8" fill="hold" grpId="15" nodeType="afterEffect">
                                  <p:stCondLst>
                                    <p:cond delay="0"/>
                                  </p:stCondLst>
                                  <p:iterate>
                                    <p:tmAbs val="0"/>
                                  </p:iterate>
                                  <p:childTnLst>
                                    <p:set>
                                      <p:cBhvr>
                                        <p:cTn id="79" fill="hold"/>
                                        <p:tgtEl>
                                          <p:spTgt spid="201"/>
                                        </p:tgtEl>
                                        <p:attrNameLst>
                                          <p:attrName>style.visibility</p:attrName>
                                        </p:attrNameLst>
                                      </p:cBhvr>
                                      <p:to>
                                        <p:strVal val="visible"/>
                                      </p:to>
                                    </p:set>
                                    <p:animEffect transition="in" filter="wipe(left)">
                                      <p:cBhvr>
                                        <p:cTn id="80" dur="300"/>
                                        <p:tgtEl>
                                          <p:spTgt spid="201"/>
                                        </p:tgtEl>
                                      </p:cBhvr>
                                    </p:animEffect>
                                  </p:childTnLst>
                                </p:cTn>
                              </p:par>
                            </p:childTnLst>
                          </p:cTn>
                        </p:par>
                        <p:par>
                          <p:cTn id="81" fill="hold">
                            <p:stCondLst>
                              <p:cond delay="4200"/>
                            </p:stCondLst>
                            <p:childTnLst>
                              <p:par>
                                <p:cTn id="82" presetID="22" presetClass="entr" presetSubtype="8" fill="hold" grpId="16" nodeType="afterEffect">
                                  <p:stCondLst>
                                    <p:cond delay="0"/>
                                  </p:stCondLst>
                                  <p:iterate>
                                    <p:tmAbs val="0"/>
                                  </p:iterate>
                                  <p:childTnLst>
                                    <p:set>
                                      <p:cBhvr>
                                        <p:cTn id="83" fill="hold"/>
                                        <p:tgtEl>
                                          <p:spTgt spid="202"/>
                                        </p:tgtEl>
                                        <p:attrNameLst>
                                          <p:attrName>style.visibility</p:attrName>
                                        </p:attrNameLst>
                                      </p:cBhvr>
                                      <p:to>
                                        <p:strVal val="visible"/>
                                      </p:to>
                                    </p:set>
                                    <p:animEffect transition="in" filter="wipe(left)">
                                      <p:cBhvr>
                                        <p:cTn id="84" dur="300"/>
                                        <p:tgtEl>
                                          <p:spTgt spid="202"/>
                                        </p:tgtEl>
                                      </p:cBhvr>
                                    </p:animEffect>
                                  </p:childTnLst>
                                </p:cTn>
                              </p:par>
                            </p:childTnLst>
                          </p:cTn>
                        </p:par>
                        <p:par>
                          <p:cTn id="85" fill="hold">
                            <p:stCondLst>
                              <p:cond delay="4500"/>
                            </p:stCondLst>
                            <p:childTnLst>
                              <p:par>
                                <p:cTn id="86" presetID="22" presetClass="entr" presetSubtype="8" fill="hold" grpId="17" nodeType="afterEffect">
                                  <p:stCondLst>
                                    <p:cond delay="0"/>
                                  </p:stCondLst>
                                  <p:iterate>
                                    <p:tmAbs val="0"/>
                                  </p:iterate>
                                  <p:childTnLst>
                                    <p:set>
                                      <p:cBhvr>
                                        <p:cTn id="87" fill="hold"/>
                                        <p:tgtEl>
                                          <p:spTgt spid="190"/>
                                        </p:tgtEl>
                                        <p:attrNameLst>
                                          <p:attrName>style.visibility</p:attrName>
                                        </p:attrNameLst>
                                      </p:cBhvr>
                                      <p:to>
                                        <p:strVal val="visible"/>
                                      </p:to>
                                    </p:set>
                                    <p:animEffect transition="in" filter="wipe(left)">
                                      <p:cBhvr>
                                        <p:cTn id="88" dur="300"/>
                                        <p:tgtEl>
                                          <p:spTgt spid="190"/>
                                        </p:tgtEl>
                                      </p:cBhvr>
                                    </p:animEffect>
                                  </p:childTnLst>
                                </p:cTn>
                              </p:par>
                            </p:childTnLst>
                          </p:cTn>
                        </p:par>
                        <p:par>
                          <p:cTn id="89" fill="hold">
                            <p:stCondLst>
                              <p:cond delay="4800"/>
                            </p:stCondLst>
                            <p:childTnLst>
                              <p:par>
                                <p:cTn id="90" presetID="22" presetClass="entr" presetSubtype="8" fill="hold" grpId="18" nodeType="afterEffect">
                                  <p:stCondLst>
                                    <p:cond delay="0"/>
                                  </p:stCondLst>
                                  <p:iterate>
                                    <p:tmAbs val="0"/>
                                  </p:iterate>
                                  <p:childTnLst>
                                    <p:set>
                                      <p:cBhvr>
                                        <p:cTn id="91" fill="hold"/>
                                        <p:tgtEl>
                                          <p:spTgt spid="208"/>
                                        </p:tgtEl>
                                        <p:attrNameLst>
                                          <p:attrName>style.visibility</p:attrName>
                                        </p:attrNameLst>
                                      </p:cBhvr>
                                      <p:to>
                                        <p:strVal val="visible"/>
                                      </p:to>
                                    </p:set>
                                    <p:animEffect transition="in" filter="wipe(left)">
                                      <p:cBhvr>
                                        <p:cTn id="92" dur="300"/>
                                        <p:tgtEl>
                                          <p:spTgt spid="208"/>
                                        </p:tgtEl>
                                      </p:cBhvr>
                                    </p:animEffect>
                                  </p:childTnLst>
                                </p:cTn>
                              </p:par>
                            </p:childTnLst>
                          </p:cTn>
                        </p:par>
                        <p:par>
                          <p:cTn id="93" fill="hold">
                            <p:stCondLst>
                              <p:cond delay="5100"/>
                            </p:stCondLst>
                            <p:childTnLst>
                              <p:par>
                                <p:cTn id="94" presetID="22" presetClass="entr" presetSubtype="8" fill="hold" grpId="19" nodeType="afterEffect">
                                  <p:stCondLst>
                                    <p:cond delay="0"/>
                                  </p:stCondLst>
                                  <p:iterate>
                                    <p:tmAbs val="0"/>
                                  </p:iterate>
                                  <p:childTnLst>
                                    <p:set>
                                      <p:cBhvr>
                                        <p:cTn id="95" fill="hold"/>
                                        <p:tgtEl>
                                          <p:spTgt spid="210"/>
                                        </p:tgtEl>
                                        <p:attrNameLst>
                                          <p:attrName>style.visibility</p:attrName>
                                        </p:attrNameLst>
                                      </p:cBhvr>
                                      <p:to>
                                        <p:strVal val="visible"/>
                                      </p:to>
                                    </p:set>
                                    <p:animEffect transition="in" filter="wipe(left)">
                                      <p:cBhvr>
                                        <p:cTn id="96" dur="300"/>
                                        <p:tgtEl>
                                          <p:spTgt spid="210"/>
                                        </p:tgtEl>
                                      </p:cBhvr>
                                    </p:animEffect>
                                  </p:childTnLst>
                                </p:cTn>
                              </p:par>
                            </p:childTnLst>
                          </p:cTn>
                        </p:par>
                        <p:par>
                          <p:cTn id="97" fill="hold">
                            <p:stCondLst>
                              <p:cond delay="5400"/>
                            </p:stCondLst>
                            <p:childTnLst>
                              <p:par>
                                <p:cTn id="98" presetID="22" presetClass="entr" presetSubtype="8" fill="hold" grpId="20" nodeType="afterEffect">
                                  <p:stCondLst>
                                    <p:cond delay="0"/>
                                  </p:stCondLst>
                                  <p:iterate>
                                    <p:tmAbs val="0"/>
                                  </p:iterate>
                                  <p:childTnLst>
                                    <p:set>
                                      <p:cBhvr>
                                        <p:cTn id="99" fill="hold"/>
                                        <p:tgtEl>
                                          <p:spTgt spid="209"/>
                                        </p:tgtEl>
                                        <p:attrNameLst>
                                          <p:attrName>style.visibility</p:attrName>
                                        </p:attrNameLst>
                                      </p:cBhvr>
                                      <p:to>
                                        <p:strVal val="visible"/>
                                      </p:to>
                                    </p:set>
                                    <p:animEffect transition="in" filter="wipe(left)">
                                      <p:cBhvr>
                                        <p:cTn id="100" dur="3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17" animBg="1" advAuto="0"/>
      <p:bldP spid="191" grpId="13" animBg="1" advAuto="0"/>
      <p:bldP spid="192" grpId="9" animBg="1" advAuto="0"/>
      <p:bldP spid="193" grpId="5" animBg="1" advAuto="0"/>
      <p:bldP spid="196" grpId="2" animBg="1" advAuto="0"/>
      <p:bldP spid="197" grpId="3" animBg="1" advAuto="0"/>
      <p:bldP spid="198" grpId="4" animBg="1" advAuto="0"/>
      <p:bldP spid="199" grpId="14" animBg="1" advAuto="0"/>
      <p:bldP spid="200" grpId="10" animBg="1" advAuto="0"/>
      <p:bldP spid="201" grpId="15" animBg="1" advAuto="0"/>
      <p:bldP spid="202" grpId="16" animBg="1" advAuto="0"/>
      <p:bldP spid="203" grpId="6" animBg="1" advAuto="0"/>
      <p:bldP spid="204" grpId="7" animBg="1" advAuto="0"/>
      <p:bldP spid="205" grpId="12" animBg="1" advAuto="0"/>
      <p:bldP spid="206" grpId="11" animBg="1" advAuto="0"/>
      <p:bldP spid="207" grpId="8" animBg="1" advAuto="0"/>
      <p:bldP spid="208" grpId="18" animBg="1" advAuto="0"/>
      <p:bldP spid="209" grpId="20" animBg="1" advAuto="0"/>
      <p:bldP spid="210" grpId="19"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p:nvPr/>
        </p:nvSpPr>
        <p:spPr>
          <a:xfrm>
            <a:off x="360362" y="3205331"/>
            <a:ext cx="8620065" cy="2939266"/>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lvl="0">
              <a:buSzPct val="100000"/>
              <a:defRPr>
                <a:solidFill>
                  <a:srgbClr val="000000"/>
                </a:solidFill>
              </a:defRPr>
            </a:pPr>
            <a:endParaRPr sz="1400" dirty="0">
              <a:solidFill>
                <a:srgbClr val="005493"/>
              </a:solidFill>
              <a:latin typeface="Arial MT Std"/>
              <a:ea typeface="Arial MT Std"/>
              <a:cs typeface="Arial MT Std"/>
              <a:sym typeface="Arial MT Std"/>
            </a:endParaRPr>
          </a:p>
          <a:p>
            <a:pPr marL="285750" lvl="0" indent="-285750">
              <a:buSzPct val="100000"/>
              <a:buFont typeface="Arial"/>
              <a:buChar char="•"/>
              <a:defRPr>
                <a:solidFill>
                  <a:srgbClr val="000000"/>
                </a:solidFill>
              </a:defRPr>
            </a:pPr>
            <a:r>
              <a:rPr lang="en-US" sz="1900" dirty="0" smtClean="0">
                <a:solidFill>
                  <a:srgbClr val="005493"/>
                </a:solidFill>
                <a:latin typeface="Arial Rounded MT Bold"/>
                <a:ea typeface="Arial MT Std"/>
                <a:cs typeface="Arial Rounded MT Bold"/>
                <a:sym typeface="Arial MT Std"/>
              </a:rPr>
              <a:t>India has the world’s largest workforce, 500 million+ (Minister of Labor)</a:t>
            </a:r>
          </a:p>
          <a:p>
            <a:pPr marL="285750" lvl="0" indent="-285750">
              <a:buSzPct val="100000"/>
              <a:buFont typeface="Arial"/>
              <a:buChar char="•"/>
              <a:defRPr>
                <a:solidFill>
                  <a:srgbClr val="000000"/>
                </a:solidFill>
              </a:defRPr>
            </a:pPr>
            <a:r>
              <a:rPr lang="en-US" sz="1900" dirty="0" smtClean="0">
                <a:solidFill>
                  <a:srgbClr val="005493"/>
                </a:solidFill>
                <a:latin typeface="Arial Rounded MT Bold"/>
                <a:ea typeface="Arial MT Std"/>
                <a:cs typeface="Arial Rounded MT Bold"/>
                <a:sym typeface="Arial MT Std"/>
              </a:rPr>
              <a:t>By 2020 is will surpass 900 million (Ernest &amp; Young)</a:t>
            </a:r>
          </a:p>
          <a:p>
            <a:pPr marL="285750" lvl="0" indent="-285750">
              <a:buSzPct val="100000"/>
              <a:buFont typeface="Arial"/>
              <a:buChar char="•"/>
              <a:defRPr>
                <a:solidFill>
                  <a:srgbClr val="000000"/>
                </a:solidFill>
              </a:defRPr>
            </a:pPr>
            <a:r>
              <a:rPr lang="en-US" sz="1900" dirty="0" smtClean="0">
                <a:solidFill>
                  <a:srgbClr val="005493"/>
                </a:solidFill>
                <a:latin typeface="Arial Rounded MT Bold"/>
                <a:ea typeface="Arial MT Std"/>
                <a:cs typeface="Arial Rounded MT Bold"/>
                <a:sym typeface="Arial MT Std"/>
              </a:rPr>
              <a:t>Only 2% of India’s workforce considered “skilled” (India Labor Report 2014)</a:t>
            </a:r>
          </a:p>
          <a:p>
            <a:pPr marL="285750" lvl="0" indent="-285750">
              <a:buSzPct val="100000"/>
              <a:buFont typeface="Arial"/>
              <a:buChar char="•"/>
              <a:defRPr>
                <a:solidFill>
                  <a:srgbClr val="000000"/>
                </a:solidFill>
              </a:defRPr>
            </a:pPr>
            <a:r>
              <a:rPr lang="en-US" sz="1900" dirty="0" smtClean="0">
                <a:solidFill>
                  <a:srgbClr val="005493"/>
                </a:solidFill>
                <a:latin typeface="Arial Rounded MT Bold"/>
                <a:ea typeface="Arial MT Std"/>
                <a:cs typeface="Arial Rounded MT Bold"/>
                <a:sym typeface="Arial MT Std"/>
              </a:rPr>
              <a:t>30 million individuals added to workforce yearly (India Labor Bureau)</a:t>
            </a:r>
          </a:p>
          <a:p>
            <a:pPr marL="285750" lvl="0" indent="-285750">
              <a:buSzPct val="100000"/>
              <a:buFont typeface="Arial"/>
              <a:buChar char="•"/>
              <a:defRPr>
                <a:solidFill>
                  <a:srgbClr val="000000"/>
                </a:solidFill>
              </a:defRPr>
            </a:pPr>
            <a:r>
              <a:rPr lang="en-US" sz="1900" dirty="0" smtClean="0">
                <a:solidFill>
                  <a:srgbClr val="005493"/>
                </a:solidFill>
                <a:latin typeface="Arial Rounded MT Bold"/>
                <a:ea typeface="Arial MT Std"/>
                <a:cs typeface="Arial Rounded MT Bold"/>
                <a:sym typeface="Arial MT Std"/>
              </a:rPr>
              <a:t>India’s entire internal capacity to train  3.1 million OVER NEXT 10 YEARS!</a:t>
            </a:r>
          </a:p>
          <a:p>
            <a:pPr marL="285750" lvl="0" indent="-285750">
              <a:buSzPct val="100000"/>
              <a:buFont typeface="Arial"/>
              <a:buChar char="•"/>
              <a:defRPr>
                <a:solidFill>
                  <a:srgbClr val="000000"/>
                </a:solidFill>
              </a:defRPr>
            </a:pPr>
            <a:r>
              <a:rPr lang="en-US" sz="1900" dirty="0" smtClean="0">
                <a:solidFill>
                  <a:srgbClr val="005493"/>
                </a:solidFill>
                <a:latin typeface="Arial Rounded MT Bold"/>
                <a:ea typeface="Arial MT Std"/>
                <a:cs typeface="Arial Rounded MT Bold"/>
                <a:sym typeface="Arial MT Std"/>
              </a:rPr>
              <a:t>400 million = number of new jobs targeted by PM </a:t>
            </a:r>
            <a:r>
              <a:rPr lang="en-US" sz="1900" dirty="0" err="1" smtClean="0">
                <a:solidFill>
                  <a:srgbClr val="005493"/>
                </a:solidFill>
                <a:latin typeface="Arial Rounded MT Bold"/>
                <a:ea typeface="Arial MT Std"/>
                <a:cs typeface="Arial Rounded MT Bold"/>
                <a:sym typeface="Arial MT Std"/>
              </a:rPr>
              <a:t>Modi</a:t>
            </a:r>
            <a:r>
              <a:rPr lang="en-US" sz="1900" dirty="0" smtClean="0">
                <a:solidFill>
                  <a:srgbClr val="005493"/>
                </a:solidFill>
                <a:latin typeface="Arial Rounded MT Bold"/>
                <a:ea typeface="Arial MT Std"/>
                <a:cs typeface="Arial Rounded MT Bold"/>
                <a:sym typeface="Arial MT Std"/>
              </a:rPr>
              <a:t> by 2020</a:t>
            </a:r>
            <a:endParaRPr sz="1900" dirty="0">
              <a:solidFill>
                <a:srgbClr val="005493"/>
              </a:solidFill>
              <a:latin typeface="Arial Rounded MT Bold"/>
              <a:ea typeface="Arial MT Std"/>
              <a:cs typeface="Arial Rounded MT Bold"/>
              <a:sym typeface="Arial MT Std"/>
            </a:endParaRPr>
          </a:p>
        </p:txBody>
      </p:sp>
      <p:sp>
        <p:nvSpPr>
          <p:cNvPr id="125" name="Shape 125"/>
          <p:cNvSpPr/>
          <p:nvPr/>
        </p:nvSpPr>
        <p:spPr>
          <a:xfrm>
            <a:off x="166855" y="342334"/>
            <a:ext cx="8544160" cy="830997"/>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000">
                <a:solidFill>
                  <a:srgbClr val="005493"/>
                </a:solidFill>
                <a:latin typeface="Arial Rounded MT Bold"/>
                <a:ea typeface="Arial Rounded MT Bold"/>
                <a:cs typeface="Arial Rounded MT Bold"/>
                <a:sym typeface="Arial Rounded MT Bold"/>
              </a:defRPr>
            </a:lvl1pPr>
          </a:lstStyle>
          <a:p>
            <a:r>
              <a:rPr lang="en-US" sz="2400" b="1" dirty="0" smtClean="0"/>
              <a:t>Opportunities in Today's Changing Indian Education / Career </a:t>
            </a:r>
            <a:r>
              <a:rPr lang="en-US" sz="2400" b="1" dirty="0"/>
              <a:t>Markets </a:t>
            </a:r>
            <a:endParaRPr lang="en-US" sz="2400" dirty="0"/>
          </a:p>
        </p:txBody>
      </p:sp>
      <p:pic>
        <p:nvPicPr>
          <p:cNvPr id="5" name="Picture 4"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63" y="1173331"/>
            <a:ext cx="4013200" cy="2032000"/>
          </a:xfrm>
          <a:prstGeom prst="rect">
            <a:avLst/>
          </a:prstGeom>
        </p:spPr>
      </p:pic>
      <p:pic>
        <p:nvPicPr>
          <p:cNvPr id="6" name="Picture 5" descr="mp-youth-mediu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7932" y="1056896"/>
            <a:ext cx="3862354" cy="2148434"/>
          </a:xfrm>
          <a:prstGeom prst="rect">
            <a:avLst/>
          </a:prstGeom>
        </p:spPr>
      </p:pic>
    </p:spTree>
    <p:extLst>
      <p:ext uri="{BB962C8B-B14F-4D97-AF65-F5344CB8AC3E}">
        <p14:creationId xmlns:p14="http://schemas.microsoft.com/office/powerpoint/2010/main" val="3361560074"/>
      </p:ext>
    </p:extLst>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5"/>
                                        </p:tgtEl>
                                        <p:attrNameLst>
                                          <p:attrName>style.visibility</p:attrName>
                                        </p:attrNameLst>
                                      </p:cBhvr>
                                      <p:to>
                                        <p:strVal val="visible"/>
                                      </p:to>
                                    </p:set>
                                    <p:animEffect transition="in" filter="wipe(left)">
                                      <p:cBhvr>
                                        <p:cTn id="7" dur="499"/>
                                        <p:tgtEl>
                                          <p:spTgt spid="125"/>
                                        </p:tgtEl>
                                      </p:cBhvr>
                                    </p:animEffect>
                                  </p:childTnLst>
                                </p:cTn>
                              </p:par>
                            </p:childTnLst>
                          </p:cTn>
                        </p:par>
                        <p:par>
                          <p:cTn id="8" fill="hold">
                            <p:stCondLst>
                              <p:cond delay="499"/>
                            </p:stCondLst>
                            <p:childTnLst>
                              <p:par>
                                <p:cTn id="9" presetID="1" presetClass="entr" presetSubtype="0" fill="hold" grpId="0" nodeType="afterEffect">
                                  <p:stCondLst>
                                    <p:cond delay="0"/>
                                  </p:stCondLst>
                                  <p:iterate type="lt">
                                    <p:tmAbs val="0"/>
                                  </p:iterate>
                                  <p:childTnLst>
                                    <p:set>
                                      <p:cBhvr>
                                        <p:cTn id="10" fill="hold"/>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advAuto="0"/>
      <p:bldP spid="125"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 name="Shape 1070"/>
          <p:cNvSpPr/>
          <p:nvPr/>
        </p:nvSpPr>
        <p:spPr>
          <a:xfrm>
            <a:off x="1113503" y="419310"/>
            <a:ext cx="6916995" cy="5613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defRPr>
                <a:solidFill>
                  <a:srgbClr val="000000"/>
                </a:solidFill>
              </a:defRPr>
            </a:pPr>
            <a:r>
              <a:rPr sz="3200">
                <a:latin typeface="Arial Rounded MT Bold"/>
                <a:ea typeface="Arial Rounded MT Bold"/>
                <a:cs typeface="Arial Rounded MT Bold"/>
                <a:sym typeface="Arial Rounded MT Bold"/>
              </a:rPr>
              <a:t>WORKKEYS is </a:t>
            </a:r>
            <a:r>
              <a:rPr sz="2800">
                <a:latin typeface="Arial Rounded MT Bold"/>
                <a:ea typeface="Arial Rounded MT Bold"/>
                <a:cs typeface="Arial Rounded MT Bold"/>
                <a:sym typeface="Arial Rounded MT Bold"/>
              </a:rPr>
              <a:t>For Whom?</a:t>
            </a:r>
          </a:p>
        </p:txBody>
      </p:sp>
      <p:sp>
        <p:nvSpPr>
          <p:cNvPr id="1071" name="Shape 1071"/>
          <p:cNvSpPr/>
          <p:nvPr/>
        </p:nvSpPr>
        <p:spPr>
          <a:xfrm>
            <a:off x="260123" y="3028978"/>
            <a:ext cx="2745900" cy="497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2800">
                <a:solidFill>
                  <a:srgbClr val="1E4C7E"/>
                </a:solidFill>
                <a:latin typeface="Arial Rounded MT Bold"/>
                <a:ea typeface="Arial Rounded MT Bold"/>
                <a:cs typeface="Arial Rounded MT Bold"/>
                <a:sym typeface="Arial Rounded MT Bold"/>
              </a:defRPr>
            </a:lvl1pPr>
          </a:lstStyle>
          <a:p>
            <a:pPr lvl="0">
              <a:defRPr sz="1800">
                <a:solidFill>
                  <a:srgbClr val="000000"/>
                </a:solidFill>
              </a:defRPr>
            </a:pPr>
            <a:r>
              <a:rPr sz="2800">
                <a:solidFill>
                  <a:srgbClr val="1E4C7E"/>
                </a:solidFill>
              </a:rPr>
              <a:t>EDUCATION</a:t>
            </a:r>
          </a:p>
        </p:txBody>
      </p:sp>
      <p:sp>
        <p:nvSpPr>
          <p:cNvPr id="1072" name="Shape 1072"/>
          <p:cNvSpPr/>
          <p:nvPr/>
        </p:nvSpPr>
        <p:spPr>
          <a:xfrm>
            <a:off x="3199050" y="3028978"/>
            <a:ext cx="2745900" cy="497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2800">
                <a:solidFill>
                  <a:srgbClr val="1E4C7E"/>
                </a:solidFill>
                <a:latin typeface="Arial Rounded MT Bold"/>
                <a:ea typeface="Arial Rounded MT Bold"/>
                <a:cs typeface="Arial Rounded MT Bold"/>
                <a:sym typeface="Arial Rounded MT Bold"/>
              </a:defRPr>
            </a:lvl1pPr>
          </a:lstStyle>
          <a:p>
            <a:pPr lvl="0">
              <a:defRPr sz="1800">
                <a:solidFill>
                  <a:srgbClr val="000000"/>
                </a:solidFill>
              </a:defRPr>
            </a:pPr>
            <a:r>
              <a:rPr sz="2800">
                <a:solidFill>
                  <a:srgbClr val="1E4C7E"/>
                </a:solidFill>
              </a:rPr>
              <a:t>CORPORATE</a:t>
            </a:r>
          </a:p>
        </p:txBody>
      </p:sp>
      <p:sp>
        <p:nvSpPr>
          <p:cNvPr id="1073" name="Shape 1073"/>
          <p:cNvSpPr/>
          <p:nvPr/>
        </p:nvSpPr>
        <p:spPr>
          <a:xfrm>
            <a:off x="6137978" y="3028978"/>
            <a:ext cx="2745899" cy="497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2800">
                <a:solidFill>
                  <a:srgbClr val="1E4C7E"/>
                </a:solidFill>
                <a:latin typeface="Arial Rounded MT Bold"/>
                <a:ea typeface="Arial Rounded MT Bold"/>
                <a:cs typeface="Arial Rounded MT Bold"/>
                <a:sym typeface="Arial Rounded MT Bold"/>
              </a:defRPr>
            </a:lvl1pPr>
          </a:lstStyle>
          <a:p>
            <a:pPr lvl="0">
              <a:defRPr sz="1800">
                <a:solidFill>
                  <a:srgbClr val="000000"/>
                </a:solidFill>
              </a:defRPr>
            </a:pPr>
            <a:r>
              <a:rPr sz="2800">
                <a:solidFill>
                  <a:srgbClr val="1E4C7E"/>
                </a:solidFill>
              </a:rPr>
              <a:t>GOVERMENT</a:t>
            </a:r>
          </a:p>
        </p:txBody>
      </p:sp>
      <p:sp>
        <p:nvSpPr>
          <p:cNvPr id="1074" name="Shape 1074"/>
          <p:cNvSpPr/>
          <p:nvPr/>
        </p:nvSpPr>
        <p:spPr>
          <a:xfrm rot="7748716">
            <a:off x="1705348" y="1813898"/>
            <a:ext cx="1925940" cy="554416"/>
          </a:xfrm>
          <a:prstGeom prst="rightArrow">
            <a:avLst>
              <a:gd name="adj1" fmla="val 12641"/>
              <a:gd name="adj2" fmla="val 116549"/>
            </a:avLst>
          </a:prstGeom>
          <a:solidFill>
            <a:srgbClr val="FFFFFF"/>
          </a:solidFill>
          <a:ln w="25400">
            <a:solidFill>
              <a:srgbClr val="4F81BD"/>
            </a:solidFill>
          </a:ln>
          <a:effectLst>
            <a:outerShdw blurRad="38100" dist="23000" dir="5400000" rotWithShape="0">
              <a:srgbClr val="000000">
                <a:alpha val="35000"/>
              </a:srgbClr>
            </a:outerShdw>
          </a:effectLst>
        </p:spPr>
        <p:txBody>
          <a:bodyPr lIns="45719" rIns="45719" anchor="ctr"/>
          <a:lstStyle/>
          <a:p>
            <a:pPr lvl="0"/>
            <a:endParaRPr/>
          </a:p>
        </p:txBody>
      </p:sp>
      <p:sp>
        <p:nvSpPr>
          <p:cNvPr id="1075" name="Shape 1075"/>
          <p:cNvSpPr/>
          <p:nvPr/>
        </p:nvSpPr>
        <p:spPr>
          <a:xfrm rot="16146200" flipH="1">
            <a:off x="3763185" y="1865477"/>
            <a:ext cx="1587365" cy="631620"/>
          </a:xfrm>
          <a:prstGeom prst="rightArrow">
            <a:avLst>
              <a:gd name="adj1" fmla="val 12641"/>
              <a:gd name="adj2" fmla="val 109013"/>
            </a:avLst>
          </a:prstGeom>
          <a:solidFill>
            <a:srgbClr val="FFFFFF"/>
          </a:solidFill>
          <a:ln w="25400">
            <a:solidFill>
              <a:srgbClr val="4F81BD"/>
            </a:solidFill>
          </a:ln>
          <a:effectLst>
            <a:outerShdw blurRad="38100" dist="23000" dir="5400000" rotWithShape="0">
              <a:srgbClr val="000000">
                <a:alpha val="35000"/>
              </a:srgbClr>
            </a:outerShdw>
          </a:effectLst>
        </p:spPr>
        <p:txBody>
          <a:bodyPr lIns="0" tIns="0" rIns="0" bIns="0" anchor="ctr"/>
          <a:lstStyle/>
          <a:p>
            <a:pPr lvl="0"/>
            <a:endParaRPr/>
          </a:p>
        </p:txBody>
      </p:sp>
      <p:sp>
        <p:nvSpPr>
          <p:cNvPr id="1076" name="Shape 1076"/>
          <p:cNvSpPr/>
          <p:nvPr/>
        </p:nvSpPr>
        <p:spPr>
          <a:xfrm rot="2799489">
            <a:off x="5260097" y="1856383"/>
            <a:ext cx="1969718" cy="554417"/>
          </a:xfrm>
          <a:prstGeom prst="rightArrow">
            <a:avLst>
              <a:gd name="adj1" fmla="val 12641"/>
              <a:gd name="adj2" fmla="val 116549"/>
            </a:avLst>
          </a:prstGeom>
          <a:solidFill>
            <a:srgbClr val="FFFFFF"/>
          </a:solidFill>
          <a:ln w="25400">
            <a:solidFill>
              <a:srgbClr val="4F81BD"/>
            </a:solidFill>
          </a:ln>
          <a:effectLst>
            <a:outerShdw blurRad="38100" dist="23000" dir="5400000" rotWithShape="0">
              <a:srgbClr val="000000">
                <a:alpha val="35000"/>
              </a:srgbClr>
            </a:outerShdw>
          </a:effectLst>
        </p:spPr>
        <p:txBody>
          <a:bodyPr lIns="0" tIns="0" rIns="0" bIns="0" anchor="ctr"/>
          <a:lstStyle/>
          <a:p>
            <a:pPr lvl="0"/>
            <a:endParaRPr/>
          </a:p>
        </p:txBody>
      </p:sp>
      <p:pic>
        <p:nvPicPr>
          <p:cNvPr id="1077" name="stock-photo-16300857-kids-k-through-12th-grade-giving-thumbs-up.jpg"/>
          <p:cNvPicPr/>
          <p:nvPr/>
        </p:nvPicPr>
        <p:blipFill>
          <a:blip r:embed="rId2">
            <a:extLst/>
          </a:blip>
          <a:stretch>
            <a:fillRect/>
          </a:stretch>
        </p:blipFill>
        <p:spPr>
          <a:xfrm>
            <a:off x="473737" y="4104561"/>
            <a:ext cx="2318672" cy="1543748"/>
          </a:xfrm>
          <a:prstGeom prst="rect">
            <a:avLst/>
          </a:prstGeom>
          <a:ln w="12700">
            <a:miter lim="400000"/>
          </a:ln>
        </p:spPr>
      </p:pic>
      <p:pic>
        <p:nvPicPr>
          <p:cNvPr id="1078" name="workforce-development.jpg"/>
          <p:cNvPicPr/>
          <p:nvPr/>
        </p:nvPicPr>
        <p:blipFill>
          <a:blip r:embed="rId3">
            <a:extLst/>
          </a:blip>
          <a:stretch>
            <a:fillRect/>
          </a:stretch>
        </p:blipFill>
        <p:spPr>
          <a:xfrm>
            <a:off x="3333464" y="4050569"/>
            <a:ext cx="2477072" cy="1651731"/>
          </a:xfrm>
          <a:prstGeom prst="rect">
            <a:avLst/>
          </a:prstGeom>
          <a:ln w="12700">
            <a:miter lim="400000"/>
          </a:ln>
        </p:spPr>
      </p:pic>
      <p:pic>
        <p:nvPicPr>
          <p:cNvPr id="1079" name="pasted-image.png"/>
          <p:cNvPicPr/>
          <p:nvPr/>
        </p:nvPicPr>
        <p:blipFill>
          <a:blip r:embed="rId4">
            <a:extLst/>
          </a:blip>
          <a:stretch>
            <a:fillRect/>
          </a:stretch>
        </p:blipFill>
        <p:spPr>
          <a:xfrm>
            <a:off x="6355176" y="4050569"/>
            <a:ext cx="2311502" cy="1651731"/>
          </a:xfrm>
          <a:prstGeom prst="rect">
            <a:avLst/>
          </a:prstGeom>
          <a:ln w="12700">
            <a:miter lim="400000"/>
          </a:ln>
        </p:spPr>
      </p:pic>
    </p:spTree>
    <p:extLst>
      <p:ext uri="{BB962C8B-B14F-4D97-AF65-F5344CB8AC3E}">
        <p14:creationId xmlns:p14="http://schemas.microsoft.com/office/powerpoint/2010/main" val="3544007559"/>
      </p:ext>
    </p:extLst>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0"/>
                                  </p:iterate>
                                  <p:childTnLst>
                                    <p:set>
                                      <p:cBhvr>
                                        <p:cTn id="6" fill="hold"/>
                                        <p:tgtEl>
                                          <p:spTgt spid="1070"/>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iterate>
                                    <p:tmAbs val="0"/>
                                  </p:iterate>
                                  <p:childTnLst>
                                    <p:set>
                                      <p:cBhvr>
                                        <p:cTn id="9" fill="hold"/>
                                        <p:tgtEl>
                                          <p:spTgt spid="1074"/>
                                        </p:tgtEl>
                                        <p:attrNameLst>
                                          <p:attrName>style.visibility</p:attrName>
                                        </p:attrNameLst>
                                      </p:cBhvr>
                                      <p:to>
                                        <p:strVal val="visible"/>
                                      </p:to>
                                    </p:set>
                                    <p:animEffect transition="in" filter="wipe(left)">
                                      <p:cBhvr>
                                        <p:cTn id="10" dur="399"/>
                                        <p:tgtEl>
                                          <p:spTgt spid="1074"/>
                                        </p:tgtEl>
                                      </p:cBhvr>
                                    </p:animEffect>
                                  </p:childTnLst>
                                </p:cTn>
                              </p:par>
                            </p:childTnLst>
                          </p:cTn>
                        </p:par>
                        <p:par>
                          <p:cTn id="11" fill="hold">
                            <p:stCondLst>
                              <p:cond delay="399"/>
                            </p:stCondLst>
                            <p:childTnLst>
                              <p:par>
                                <p:cTn id="12" presetID="22" presetClass="entr" presetSubtype="8" fill="hold" grpId="0" nodeType="afterEffect">
                                  <p:stCondLst>
                                    <p:cond delay="0"/>
                                  </p:stCondLst>
                                  <p:iterate>
                                    <p:tmAbs val="0"/>
                                  </p:iterate>
                                  <p:childTnLst>
                                    <p:set>
                                      <p:cBhvr>
                                        <p:cTn id="13" fill="hold"/>
                                        <p:tgtEl>
                                          <p:spTgt spid="1071"/>
                                        </p:tgtEl>
                                        <p:attrNameLst>
                                          <p:attrName>style.visibility</p:attrName>
                                        </p:attrNameLst>
                                      </p:cBhvr>
                                      <p:to>
                                        <p:strVal val="visible"/>
                                      </p:to>
                                    </p:set>
                                    <p:animEffect transition="in" filter="wipe(left)">
                                      <p:cBhvr>
                                        <p:cTn id="14" dur="399"/>
                                        <p:tgtEl>
                                          <p:spTgt spid="1071"/>
                                        </p:tgtEl>
                                      </p:cBhvr>
                                    </p:animEffect>
                                  </p:childTnLst>
                                </p:cTn>
                              </p:par>
                            </p:childTnLst>
                          </p:cTn>
                        </p:par>
                        <p:par>
                          <p:cTn id="15" fill="hold">
                            <p:stCondLst>
                              <p:cond delay="798"/>
                            </p:stCondLst>
                            <p:childTnLst>
                              <p:par>
                                <p:cTn id="16" presetID="22" presetClass="entr" presetSubtype="8" fill="hold" grpId="0" nodeType="afterEffect">
                                  <p:stCondLst>
                                    <p:cond delay="0"/>
                                  </p:stCondLst>
                                  <p:iterate>
                                    <p:tmAbs val="0"/>
                                  </p:iterate>
                                  <p:childTnLst>
                                    <p:set>
                                      <p:cBhvr>
                                        <p:cTn id="17" fill="hold"/>
                                        <p:tgtEl>
                                          <p:spTgt spid="1077"/>
                                        </p:tgtEl>
                                        <p:attrNameLst>
                                          <p:attrName>style.visibility</p:attrName>
                                        </p:attrNameLst>
                                      </p:cBhvr>
                                      <p:to>
                                        <p:strVal val="visible"/>
                                      </p:to>
                                    </p:set>
                                    <p:animEffect transition="in" filter="wipe(left)">
                                      <p:cBhvr>
                                        <p:cTn id="18" dur="399"/>
                                        <p:tgtEl>
                                          <p:spTgt spid="1077"/>
                                        </p:tgtEl>
                                      </p:cBhvr>
                                    </p:animEffect>
                                  </p:childTnLst>
                                </p:cTn>
                              </p:par>
                            </p:childTnLst>
                          </p:cTn>
                        </p:par>
                        <p:par>
                          <p:cTn id="19" fill="hold">
                            <p:stCondLst>
                              <p:cond delay="1197"/>
                            </p:stCondLst>
                            <p:childTnLst>
                              <p:par>
                                <p:cTn id="20" presetID="15" presetClass="entr" presetSubtype="9" fill="hold" grpId="0" nodeType="afterEffect">
                                  <p:stCondLst>
                                    <p:cond delay="0"/>
                                  </p:stCondLst>
                                  <p:iterate>
                                    <p:tmAbs val="0"/>
                                  </p:iterate>
                                  <p:childTnLst>
                                    <p:set>
                                      <p:cBhvr>
                                        <p:cTn id="21" fill="hold"/>
                                        <p:tgtEl>
                                          <p:spTgt spid="1075"/>
                                        </p:tgtEl>
                                        <p:attrNameLst>
                                          <p:attrName>style.visibility</p:attrName>
                                        </p:attrNameLst>
                                      </p:cBhvr>
                                      <p:to>
                                        <p:strVal val="visible"/>
                                      </p:to>
                                    </p:set>
                                    <p:anim calcmode="lin" valueType="num">
                                      <p:cBhvr>
                                        <p:cTn id="22" dur="399" fill="hold"/>
                                        <p:tgtEl>
                                          <p:spTgt spid="1075"/>
                                        </p:tgtEl>
                                        <p:attrNameLst>
                                          <p:attrName>ppt_w</p:attrName>
                                        </p:attrNameLst>
                                      </p:cBhvr>
                                      <p:tavLst>
                                        <p:tav tm="0">
                                          <p:val>
                                            <p:fltVal val="0"/>
                                          </p:val>
                                        </p:tav>
                                        <p:tav tm="100000">
                                          <p:val>
                                            <p:strVal val="#ppt_w"/>
                                          </p:val>
                                        </p:tav>
                                      </p:tavLst>
                                    </p:anim>
                                    <p:anim calcmode="lin" valueType="num">
                                      <p:cBhvr>
                                        <p:cTn id="23" dur="399" fill="hold"/>
                                        <p:tgtEl>
                                          <p:spTgt spid="1075"/>
                                        </p:tgtEl>
                                        <p:attrNameLst>
                                          <p:attrName>ppt_h</p:attrName>
                                        </p:attrNameLst>
                                      </p:cBhvr>
                                      <p:tavLst>
                                        <p:tav tm="0">
                                          <p:val>
                                            <p:fltVal val="0"/>
                                          </p:val>
                                        </p:tav>
                                        <p:tav tm="100000">
                                          <p:val>
                                            <p:strVal val="#ppt_h"/>
                                          </p:val>
                                        </p:tav>
                                      </p:tavLst>
                                    </p:anim>
                                    <p:anim calcmode="lin" valueType="num">
                                      <p:cBhvr>
                                        <p:cTn id="24" dur="399" fill="hold"/>
                                        <p:tgtEl>
                                          <p:spTgt spid="1075"/>
                                        </p:tgtEl>
                                        <p:attrNameLst>
                                          <p:attrName>ppt_x</p:attrName>
                                        </p:attrNameLst>
                                      </p:cBhvr>
                                      <p:tavLst>
                                        <p:tav tm="0" fmla="#ppt_x+(cos(-2*pi*(1-$))*-#ppt_x-sin(-2*pi*(1-$))*(1-#ppt_y))*(1-$)">
                                          <p:val>
                                            <p:fltVal val="0"/>
                                          </p:val>
                                        </p:tav>
                                        <p:tav tm="100000">
                                          <p:val>
                                            <p:fltVal val="1"/>
                                          </p:val>
                                        </p:tav>
                                      </p:tavLst>
                                    </p:anim>
                                    <p:anim calcmode="lin" valueType="num">
                                      <p:cBhvr>
                                        <p:cTn id="25" dur="399" fill="hold"/>
                                        <p:tgtEl>
                                          <p:spTgt spid="1075"/>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1596"/>
                            </p:stCondLst>
                            <p:childTnLst>
                              <p:par>
                                <p:cTn id="27" presetID="15" presetClass="entr" presetSubtype="9" fill="hold" grpId="0" nodeType="afterEffect">
                                  <p:stCondLst>
                                    <p:cond delay="0"/>
                                  </p:stCondLst>
                                  <p:iterate>
                                    <p:tmAbs val="0"/>
                                  </p:iterate>
                                  <p:childTnLst>
                                    <p:set>
                                      <p:cBhvr>
                                        <p:cTn id="28" fill="hold"/>
                                        <p:tgtEl>
                                          <p:spTgt spid="1072"/>
                                        </p:tgtEl>
                                        <p:attrNameLst>
                                          <p:attrName>style.visibility</p:attrName>
                                        </p:attrNameLst>
                                      </p:cBhvr>
                                      <p:to>
                                        <p:strVal val="visible"/>
                                      </p:to>
                                    </p:set>
                                    <p:anim calcmode="lin" valueType="num">
                                      <p:cBhvr>
                                        <p:cTn id="29" dur="399" fill="hold"/>
                                        <p:tgtEl>
                                          <p:spTgt spid="1072"/>
                                        </p:tgtEl>
                                        <p:attrNameLst>
                                          <p:attrName>ppt_w</p:attrName>
                                        </p:attrNameLst>
                                      </p:cBhvr>
                                      <p:tavLst>
                                        <p:tav tm="0">
                                          <p:val>
                                            <p:fltVal val="0"/>
                                          </p:val>
                                        </p:tav>
                                        <p:tav tm="100000">
                                          <p:val>
                                            <p:strVal val="#ppt_w"/>
                                          </p:val>
                                        </p:tav>
                                      </p:tavLst>
                                    </p:anim>
                                    <p:anim calcmode="lin" valueType="num">
                                      <p:cBhvr>
                                        <p:cTn id="30" dur="399" fill="hold"/>
                                        <p:tgtEl>
                                          <p:spTgt spid="1072"/>
                                        </p:tgtEl>
                                        <p:attrNameLst>
                                          <p:attrName>ppt_h</p:attrName>
                                        </p:attrNameLst>
                                      </p:cBhvr>
                                      <p:tavLst>
                                        <p:tav tm="0">
                                          <p:val>
                                            <p:fltVal val="0"/>
                                          </p:val>
                                        </p:tav>
                                        <p:tav tm="100000">
                                          <p:val>
                                            <p:strVal val="#ppt_h"/>
                                          </p:val>
                                        </p:tav>
                                      </p:tavLst>
                                    </p:anim>
                                    <p:anim calcmode="lin" valueType="num">
                                      <p:cBhvr>
                                        <p:cTn id="31" dur="399" fill="hold"/>
                                        <p:tgtEl>
                                          <p:spTgt spid="1072"/>
                                        </p:tgtEl>
                                        <p:attrNameLst>
                                          <p:attrName>ppt_x</p:attrName>
                                        </p:attrNameLst>
                                      </p:cBhvr>
                                      <p:tavLst>
                                        <p:tav tm="0" fmla="#ppt_x+(cos(-2*pi*(1-$))*-#ppt_x-sin(-2*pi*(1-$))*(1-#ppt_y))*(1-$)">
                                          <p:val>
                                            <p:fltVal val="0"/>
                                          </p:val>
                                        </p:tav>
                                        <p:tav tm="100000">
                                          <p:val>
                                            <p:fltVal val="1"/>
                                          </p:val>
                                        </p:tav>
                                      </p:tavLst>
                                    </p:anim>
                                    <p:anim calcmode="lin" valueType="num">
                                      <p:cBhvr>
                                        <p:cTn id="32" dur="399" fill="hold"/>
                                        <p:tgtEl>
                                          <p:spTgt spid="1072"/>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995"/>
                            </p:stCondLst>
                            <p:childTnLst>
                              <p:par>
                                <p:cTn id="34" presetID="15" presetClass="entr" presetSubtype="9" fill="hold" grpId="0" nodeType="afterEffect">
                                  <p:stCondLst>
                                    <p:cond delay="0"/>
                                  </p:stCondLst>
                                  <p:iterate>
                                    <p:tmAbs val="0"/>
                                  </p:iterate>
                                  <p:childTnLst>
                                    <p:set>
                                      <p:cBhvr>
                                        <p:cTn id="35" fill="hold"/>
                                        <p:tgtEl>
                                          <p:spTgt spid="1078"/>
                                        </p:tgtEl>
                                        <p:attrNameLst>
                                          <p:attrName>style.visibility</p:attrName>
                                        </p:attrNameLst>
                                      </p:cBhvr>
                                      <p:to>
                                        <p:strVal val="visible"/>
                                      </p:to>
                                    </p:set>
                                    <p:anim calcmode="lin" valueType="num">
                                      <p:cBhvr>
                                        <p:cTn id="36" dur="399" fill="hold"/>
                                        <p:tgtEl>
                                          <p:spTgt spid="1078"/>
                                        </p:tgtEl>
                                        <p:attrNameLst>
                                          <p:attrName>ppt_w</p:attrName>
                                        </p:attrNameLst>
                                      </p:cBhvr>
                                      <p:tavLst>
                                        <p:tav tm="0">
                                          <p:val>
                                            <p:fltVal val="0"/>
                                          </p:val>
                                        </p:tav>
                                        <p:tav tm="100000">
                                          <p:val>
                                            <p:strVal val="#ppt_w"/>
                                          </p:val>
                                        </p:tav>
                                      </p:tavLst>
                                    </p:anim>
                                    <p:anim calcmode="lin" valueType="num">
                                      <p:cBhvr>
                                        <p:cTn id="37" dur="399" fill="hold"/>
                                        <p:tgtEl>
                                          <p:spTgt spid="1078"/>
                                        </p:tgtEl>
                                        <p:attrNameLst>
                                          <p:attrName>ppt_h</p:attrName>
                                        </p:attrNameLst>
                                      </p:cBhvr>
                                      <p:tavLst>
                                        <p:tav tm="0">
                                          <p:val>
                                            <p:fltVal val="0"/>
                                          </p:val>
                                        </p:tav>
                                        <p:tav tm="100000">
                                          <p:val>
                                            <p:strVal val="#ppt_h"/>
                                          </p:val>
                                        </p:tav>
                                      </p:tavLst>
                                    </p:anim>
                                    <p:anim calcmode="lin" valueType="num">
                                      <p:cBhvr>
                                        <p:cTn id="38" dur="399" fill="hold"/>
                                        <p:tgtEl>
                                          <p:spTgt spid="1078"/>
                                        </p:tgtEl>
                                        <p:attrNameLst>
                                          <p:attrName>ppt_x</p:attrName>
                                        </p:attrNameLst>
                                      </p:cBhvr>
                                      <p:tavLst>
                                        <p:tav tm="0" fmla="#ppt_x+(cos(-2*pi*(1-$))*-#ppt_x-sin(-2*pi*(1-$))*(1-#ppt_y))*(1-$)">
                                          <p:val>
                                            <p:fltVal val="0"/>
                                          </p:val>
                                        </p:tav>
                                        <p:tav tm="100000">
                                          <p:val>
                                            <p:fltVal val="1"/>
                                          </p:val>
                                        </p:tav>
                                      </p:tavLst>
                                    </p:anim>
                                    <p:anim calcmode="lin" valueType="num">
                                      <p:cBhvr>
                                        <p:cTn id="39" dur="399" fill="hold"/>
                                        <p:tgtEl>
                                          <p:spTgt spid="1078"/>
                                        </p:tgtEl>
                                        <p:attrNameLst>
                                          <p:attrName>ppt_y</p:attrName>
                                        </p:attrNameLst>
                                      </p:cBhvr>
                                      <p:tavLst>
                                        <p:tav tm="0" fmla="#ppt_y+(sin(-2*pi*(1-$))*-#ppt_x+cos(-2*pi*(1-$))*(1-#ppt_y))*(1-$)">
                                          <p:val>
                                            <p:fltVal val="0"/>
                                          </p:val>
                                        </p:tav>
                                        <p:tav tm="100000">
                                          <p:val>
                                            <p:fltVal val="1"/>
                                          </p:val>
                                        </p:tav>
                                      </p:tavLst>
                                    </p:anim>
                                  </p:childTnLst>
                                </p:cTn>
                              </p:par>
                            </p:childTnLst>
                          </p:cTn>
                        </p:par>
                        <p:par>
                          <p:cTn id="40" fill="hold">
                            <p:stCondLst>
                              <p:cond delay="2394"/>
                            </p:stCondLst>
                            <p:childTnLst>
                              <p:par>
                                <p:cTn id="41" presetID="15" presetClass="entr" presetSubtype="8" fill="hold" grpId="0" nodeType="afterEffect">
                                  <p:stCondLst>
                                    <p:cond delay="0"/>
                                  </p:stCondLst>
                                  <p:iterate>
                                    <p:tmAbs val="0"/>
                                  </p:iterate>
                                  <p:childTnLst>
                                    <p:set>
                                      <p:cBhvr>
                                        <p:cTn id="42" fill="hold"/>
                                        <p:tgtEl>
                                          <p:spTgt spid="1076"/>
                                        </p:tgtEl>
                                        <p:attrNameLst>
                                          <p:attrName>style.visibility</p:attrName>
                                        </p:attrNameLst>
                                      </p:cBhvr>
                                      <p:to>
                                        <p:strVal val="visible"/>
                                      </p:to>
                                    </p:set>
                                    <p:anim calcmode="lin" valueType="num">
                                      <p:cBhvr>
                                        <p:cTn id="43" dur="399" fill="hold"/>
                                        <p:tgtEl>
                                          <p:spTgt spid="1076"/>
                                        </p:tgtEl>
                                        <p:attrNameLst>
                                          <p:attrName>ppt_w</p:attrName>
                                        </p:attrNameLst>
                                      </p:cBhvr>
                                      <p:tavLst>
                                        <p:tav tm="0">
                                          <p:val>
                                            <p:fltVal val="0"/>
                                          </p:val>
                                        </p:tav>
                                        <p:tav tm="100000">
                                          <p:val>
                                            <p:strVal val="#ppt_w"/>
                                          </p:val>
                                        </p:tav>
                                      </p:tavLst>
                                    </p:anim>
                                    <p:anim calcmode="lin" valueType="num">
                                      <p:cBhvr>
                                        <p:cTn id="44" dur="399" fill="hold"/>
                                        <p:tgtEl>
                                          <p:spTgt spid="1076"/>
                                        </p:tgtEl>
                                        <p:attrNameLst>
                                          <p:attrName>ppt_h</p:attrName>
                                        </p:attrNameLst>
                                      </p:cBhvr>
                                      <p:tavLst>
                                        <p:tav tm="0">
                                          <p:val>
                                            <p:fltVal val="0"/>
                                          </p:val>
                                        </p:tav>
                                        <p:tav tm="100000">
                                          <p:val>
                                            <p:strVal val="#ppt_h"/>
                                          </p:val>
                                        </p:tav>
                                      </p:tavLst>
                                    </p:anim>
                                    <p:anim calcmode="lin" valueType="num">
                                      <p:cBhvr>
                                        <p:cTn id="45" dur="399" fill="hold"/>
                                        <p:tgtEl>
                                          <p:spTgt spid="1076"/>
                                        </p:tgtEl>
                                        <p:attrNameLst>
                                          <p:attrName>ppt_x</p:attrName>
                                        </p:attrNameLst>
                                      </p:cBhvr>
                                      <p:tavLst>
                                        <p:tav tm="0" fmla="#ppt_x+(cos(-2*pi*(1-$))*-#ppt_x-sin(-2*pi*(1-$))*(1-#ppt_y))*(1-$)">
                                          <p:val>
                                            <p:fltVal val="0"/>
                                          </p:val>
                                        </p:tav>
                                        <p:tav tm="100000">
                                          <p:val>
                                            <p:fltVal val="1"/>
                                          </p:val>
                                        </p:tav>
                                      </p:tavLst>
                                    </p:anim>
                                    <p:anim calcmode="lin" valueType="num">
                                      <p:cBhvr>
                                        <p:cTn id="46" dur="399" fill="hold"/>
                                        <p:tgtEl>
                                          <p:spTgt spid="1076"/>
                                        </p:tgtEl>
                                        <p:attrNameLst>
                                          <p:attrName>ppt_y</p:attrName>
                                        </p:attrNameLst>
                                      </p:cBhvr>
                                      <p:tavLst>
                                        <p:tav tm="0" fmla="#ppt_y+(sin(-2*pi*(1-$))*-#ppt_x+cos(-2*pi*(1-$))*(1-#ppt_y))*(1-$)">
                                          <p:val>
                                            <p:fltVal val="0"/>
                                          </p:val>
                                        </p:tav>
                                        <p:tav tm="100000">
                                          <p:val>
                                            <p:fltVal val="1"/>
                                          </p:val>
                                        </p:tav>
                                      </p:tavLst>
                                    </p:anim>
                                  </p:childTnLst>
                                </p:cTn>
                              </p:par>
                            </p:childTnLst>
                          </p:cTn>
                        </p:par>
                        <p:par>
                          <p:cTn id="47" fill="hold">
                            <p:stCondLst>
                              <p:cond delay="2793"/>
                            </p:stCondLst>
                            <p:childTnLst>
                              <p:par>
                                <p:cTn id="48" presetID="15" presetClass="entr" presetSubtype="8" fill="hold" grpId="0" nodeType="afterEffect">
                                  <p:stCondLst>
                                    <p:cond delay="0"/>
                                  </p:stCondLst>
                                  <p:iterate>
                                    <p:tmAbs val="0"/>
                                  </p:iterate>
                                  <p:childTnLst>
                                    <p:set>
                                      <p:cBhvr>
                                        <p:cTn id="49" fill="hold"/>
                                        <p:tgtEl>
                                          <p:spTgt spid="1073"/>
                                        </p:tgtEl>
                                        <p:attrNameLst>
                                          <p:attrName>style.visibility</p:attrName>
                                        </p:attrNameLst>
                                      </p:cBhvr>
                                      <p:to>
                                        <p:strVal val="visible"/>
                                      </p:to>
                                    </p:set>
                                    <p:anim calcmode="lin" valueType="num">
                                      <p:cBhvr>
                                        <p:cTn id="50" dur="399" fill="hold"/>
                                        <p:tgtEl>
                                          <p:spTgt spid="1073"/>
                                        </p:tgtEl>
                                        <p:attrNameLst>
                                          <p:attrName>ppt_w</p:attrName>
                                        </p:attrNameLst>
                                      </p:cBhvr>
                                      <p:tavLst>
                                        <p:tav tm="0">
                                          <p:val>
                                            <p:fltVal val="0"/>
                                          </p:val>
                                        </p:tav>
                                        <p:tav tm="100000">
                                          <p:val>
                                            <p:strVal val="#ppt_w"/>
                                          </p:val>
                                        </p:tav>
                                      </p:tavLst>
                                    </p:anim>
                                    <p:anim calcmode="lin" valueType="num">
                                      <p:cBhvr>
                                        <p:cTn id="51" dur="399" fill="hold"/>
                                        <p:tgtEl>
                                          <p:spTgt spid="1073"/>
                                        </p:tgtEl>
                                        <p:attrNameLst>
                                          <p:attrName>ppt_h</p:attrName>
                                        </p:attrNameLst>
                                      </p:cBhvr>
                                      <p:tavLst>
                                        <p:tav tm="0">
                                          <p:val>
                                            <p:fltVal val="0"/>
                                          </p:val>
                                        </p:tav>
                                        <p:tav tm="100000">
                                          <p:val>
                                            <p:strVal val="#ppt_h"/>
                                          </p:val>
                                        </p:tav>
                                      </p:tavLst>
                                    </p:anim>
                                    <p:anim calcmode="lin" valueType="num">
                                      <p:cBhvr>
                                        <p:cTn id="52" dur="399" fill="hold"/>
                                        <p:tgtEl>
                                          <p:spTgt spid="1073"/>
                                        </p:tgtEl>
                                        <p:attrNameLst>
                                          <p:attrName>ppt_x</p:attrName>
                                        </p:attrNameLst>
                                      </p:cBhvr>
                                      <p:tavLst>
                                        <p:tav tm="0" fmla="#ppt_x+(cos(-2*pi*(1-$))*-#ppt_x-sin(-2*pi*(1-$))*(1-#ppt_y))*(1-$)">
                                          <p:val>
                                            <p:fltVal val="0"/>
                                          </p:val>
                                        </p:tav>
                                        <p:tav tm="100000">
                                          <p:val>
                                            <p:fltVal val="1"/>
                                          </p:val>
                                        </p:tav>
                                      </p:tavLst>
                                    </p:anim>
                                    <p:anim calcmode="lin" valueType="num">
                                      <p:cBhvr>
                                        <p:cTn id="53" dur="399" fill="hold"/>
                                        <p:tgtEl>
                                          <p:spTgt spid="1073"/>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3192"/>
                            </p:stCondLst>
                            <p:childTnLst>
                              <p:par>
                                <p:cTn id="55" presetID="15" presetClass="entr" presetSubtype="8" fill="hold" grpId="0" nodeType="afterEffect">
                                  <p:stCondLst>
                                    <p:cond delay="0"/>
                                  </p:stCondLst>
                                  <p:iterate>
                                    <p:tmAbs val="0"/>
                                  </p:iterate>
                                  <p:childTnLst>
                                    <p:set>
                                      <p:cBhvr>
                                        <p:cTn id="56" fill="hold"/>
                                        <p:tgtEl>
                                          <p:spTgt spid="1079"/>
                                        </p:tgtEl>
                                        <p:attrNameLst>
                                          <p:attrName>style.visibility</p:attrName>
                                        </p:attrNameLst>
                                      </p:cBhvr>
                                      <p:to>
                                        <p:strVal val="visible"/>
                                      </p:to>
                                    </p:set>
                                    <p:anim calcmode="lin" valueType="num">
                                      <p:cBhvr>
                                        <p:cTn id="57" dur="399" fill="hold"/>
                                        <p:tgtEl>
                                          <p:spTgt spid="1079"/>
                                        </p:tgtEl>
                                        <p:attrNameLst>
                                          <p:attrName>ppt_w</p:attrName>
                                        </p:attrNameLst>
                                      </p:cBhvr>
                                      <p:tavLst>
                                        <p:tav tm="0">
                                          <p:val>
                                            <p:fltVal val="0"/>
                                          </p:val>
                                        </p:tav>
                                        <p:tav tm="100000">
                                          <p:val>
                                            <p:strVal val="#ppt_w"/>
                                          </p:val>
                                        </p:tav>
                                      </p:tavLst>
                                    </p:anim>
                                    <p:anim calcmode="lin" valueType="num">
                                      <p:cBhvr>
                                        <p:cTn id="58" dur="399" fill="hold"/>
                                        <p:tgtEl>
                                          <p:spTgt spid="1079"/>
                                        </p:tgtEl>
                                        <p:attrNameLst>
                                          <p:attrName>ppt_h</p:attrName>
                                        </p:attrNameLst>
                                      </p:cBhvr>
                                      <p:tavLst>
                                        <p:tav tm="0">
                                          <p:val>
                                            <p:fltVal val="0"/>
                                          </p:val>
                                        </p:tav>
                                        <p:tav tm="100000">
                                          <p:val>
                                            <p:strVal val="#ppt_h"/>
                                          </p:val>
                                        </p:tav>
                                      </p:tavLst>
                                    </p:anim>
                                    <p:anim calcmode="lin" valueType="num">
                                      <p:cBhvr>
                                        <p:cTn id="59" dur="399" fill="hold"/>
                                        <p:tgtEl>
                                          <p:spTgt spid="1079"/>
                                        </p:tgtEl>
                                        <p:attrNameLst>
                                          <p:attrName>ppt_x</p:attrName>
                                        </p:attrNameLst>
                                      </p:cBhvr>
                                      <p:tavLst>
                                        <p:tav tm="0" fmla="#ppt_x+(cos(-2*pi*(1-$))*-#ppt_x-sin(-2*pi*(1-$))*(1-#ppt_y))*(1-$)">
                                          <p:val>
                                            <p:fltVal val="0"/>
                                          </p:val>
                                        </p:tav>
                                        <p:tav tm="100000">
                                          <p:val>
                                            <p:fltVal val="1"/>
                                          </p:val>
                                        </p:tav>
                                      </p:tavLst>
                                    </p:anim>
                                    <p:anim calcmode="lin" valueType="num">
                                      <p:cBhvr>
                                        <p:cTn id="60" dur="399" fill="hold"/>
                                        <p:tgtEl>
                                          <p:spTgt spid="107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 grpId="0" animBg="1" advAuto="0"/>
      <p:bldP spid="1071" grpId="0" animBg="1" advAuto="0"/>
      <p:bldP spid="1072" grpId="0" animBg="1" advAuto="0"/>
      <p:bldP spid="1073" grpId="0" animBg="1" advAuto="0"/>
      <p:bldP spid="1074" grpId="0" animBg="1" advAuto="0"/>
      <p:bldP spid="1075" grpId="0" animBg="1" advAuto="0"/>
      <p:bldP spid="1076" grpId="0" animBg="1" advAuto="0"/>
      <p:bldP spid="1077" grpId="0" animBg="1" advAuto="0"/>
      <p:bldP spid="1078" grpId="0" animBg="1" advAuto="0"/>
      <p:bldP spid="1079"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 name="Shape 1081"/>
          <p:cNvSpPr/>
          <p:nvPr/>
        </p:nvSpPr>
        <p:spPr>
          <a:xfrm>
            <a:off x="3200843" y="394306"/>
            <a:ext cx="2745899" cy="497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2800">
                <a:solidFill>
                  <a:srgbClr val="1E4C7E"/>
                </a:solidFill>
                <a:latin typeface="Arial Rounded MT Bold"/>
                <a:ea typeface="Arial Rounded MT Bold"/>
                <a:cs typeface="Arial Rounded MT Bold"/>
                <a:sym typeface="Arial Rounded MT Bold"/>
              </a:defRPr>
            </a:lvl1pPr>
          </a:lstStyle>
          <a:p>
            <a:pPr lvl="0">
              <a:defRPr sz="1800">
                <a:solidFill>
                  <a:srgbClr val="000000"/>
                </a:solidFill>
              </a:defRPr>
            </a:pPr>
            <a:r>
              <a:rPr sz="2800">
                <a:solidFill>
                  <a:srgbClr val="1E4C7E"/>
                </a:solidFill>
              </a:rPr>
              <a:t>EDUCATION</a:t>
            </a:r>
          </a:p>
        </p:txBody>
      </p:sp>
      <p:sp>
        <p:nvSpPr>
          <p:cNvPr id="1082" name="Shape 1082"/>
          <p:cNvSpPr/>
          <p:nvPr/>
        </p:nvSpPr>
        <p:spPr>
          <a:xfrm>
            <a:off x="3199050" y="2622578"/>
            <a:ext cx="2745900" cy="3962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2100">
                <a:solidFill>
                  <a:srgbClr val="1E4C7E"/>
                </a:solidFill>
                <a:latin typeface="Arial Rounded MT Bold"/>
                <a:ea typeface="Arial Rounded MT Bold"/>
                <a:cs typeface="Arial Rounded MT Bold"/>
                <a:sym typeface="Arial Rounded MT Bold"/>
              </a:defRPr>
            </a:lvl1pPr>
          </a:lstStyle>
          <a:p>
            <a:pPr lvl="0">
              <a:defRPr sz="1800">
                <a:solidFill>
                  <a:srgbClr val="000000"/>
                </a:solidFill>
              </a:defRPr>
            </a:pPr>
            <a:r>
              <a:rPr sz="2100">
                <a:solidFill>
                  <a:srgbClr val="1E4C7E"/>
                </a:solidFill>
              </a:rPr>
              <a:t>University</a:t>
            </a:r>
          </a:p>
        </p:txBody>
      </p:sp>
      <p:sp>
        <p:nvSpPr>
          <p:cNvPr id="1083" name="Shape 1083"/>
          <p:cNvSpPr/>
          <p:nvPr/>
        </p:nvSpPr>
        <p:spPr>
          <a:xfrm>
            <a:off x="6137978" y="2622578"/>
            <a:ext cx="2745899" cy="3962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2100">
                <a:solidFill>
                  <a:srgbClr val="1E4C7E"/>
                </a:solidFill>
                <a:latin typeface="Arial Rounded MT Bold"/>
                <a:ea typeface="Arial Rounded MT Bold"/>
                <a:cs typeface="Arial Rounded MT Bold"/>
                <a:sym typeface="Arial Rounded MT Bold"/>
              </a:defRPr>
            </a:lvl1pPr>
          </a:lstStyle>
          <a:p>
            <a:pPr lvl="0">
              <a:defRPr sz="1800">
                <a:solidFill>
                  <a:srgbClr val="000000"/>
                </a:solidFill>
              </a:defRPr>
            </a:pPr>
            <a:r>
              <a:rPr sz="2100">
                <a:solidFill>
                  <a:srgbClr val="1E4C7E"/>
                </a:solidFill>
              </a:rPr>
              <a:t>MBA</a:t>
            </a:r>
          </a:p>
        </p:txBody>
      </p:sp>
      <p:sp>
        <p:nvSpPr>
          <p:cNvPr id="1084" name="Shape 1084"/>
          <p:cNvSpPr/>
          <p:nvPr/>
        </p:nvSpPr>
        <p:spPr>
          <a:xfrm rot="7748716">
            <a:off x="2223852" y="1448870"/>
            <a:ext cx="1443115" cy="554417"/>
          </a:xfrm>
          <a:prstGeom prst="rightArrow">
            <a:avLst>
              <a:gd name="adj1" fmla="val 12641"/>
              <a:gd name="adj2" fmla="val 116549"/>
            </a:avLst>
          </a:prstGeom>
          <a:solidFill>
            <a:srgbClr val="FFFFFF"/>
          </a:solidFill>
          <a:ln w="25400">
            <a:solidFill>
              <a:srgbClr val="4F81BD"/>
            </a:solidFill>
          </a:ln>
          <a:effectLst>
            <a:outerShdw blurRad="38100" dist="23000" dir="5400000" rotWithShape="0">
              <a:srgbClr val="000000">
                <a:alpha val="35000"/>
              </a:srgbClr>
            </a:outerShdw>
          </a:effectLst>
        </p:spPr>
        <p:txBody>
          <a:bodyPr lIns="0" tIns="0" rIns="0" bIns="0" anchor="ctr"/>
          <a:lstStyle/>
          <a:p>
            <a:pPr lvl="0">
              <a:defRPr sz="1500"/>
            </a:pPr>
            <a:endParaRPr/>
          </a:p>
        </p:txBody>
      </p:sp>
      <p:sp>
        <p:nvSpPr>
          <p:cNvPr id="1085" name="Shape 1085"/>
          <p:cNvSpPr/>
          <p:nvPr/>
        </p:nvSpPr>
        <p:spPr>
          <a:xfrm rot="16146200" flipH="1">
            <a:off x="3931904" y="1491458"/>
            <a:ext cx="1244562" cy="681296"/>
          </a:xfrm>
          <a:prstGeom prst="rightArrow">
            <a:avLst>
              <a:gd name="adj1" fmla="val 12641"/>
              <a:gd name="adj2" fmla="val 101064"/>
            </a:avLst>
          </a:prstGeom>
          <a:solidFill>
            <a:srgbClr val="FFFFFF"/>
          </a:solidFill>
          <a:ln w="25400">
            <a:solidFill>
              <a:srgbClr val="4F81BD"/>
            </a:solidFill>
          </a:ln>
          <a:effectLst>
            <a:outerShdw blurRad="38100" dist="23000" dir="5400000" rotWithShape="0">
              <a:srgbClr val="000000">
                <a:alpha val="35000"/>
              </a:srgbClr>
            </a:outerShdw>
          </a:effectLst>
        </p:spPr>
        <p:txBody>
          <a:bodyPr lIns="0" tIns="0" rIns="0" bIns="0" anchor="ctr"/>
          <a:lstStyle/>
          <a:p>
            <a:pPr lvl="0">
              <a:defRPr sz="1500"/>
            </a:pPr>
            <a:endParaRPr/>
          </a:p>
        </p:txBody>
      </p:sp>
      <p:sp>
        <p:nvSpPr>
          <p:cNvPr id="1086" name="Shape 1086"/>
          <p:cNvSpPr/>
          <p:nvPr/>
        </p:nvSpPr>
        <p:spPr>
          <a:xfrm rot="2799489">
            <a:off x="5472620" y="1479910"/>
            <a:ext cx="1538943" cy="554416"/>
          </a:xfrm>
          <a:prstGeom prst="rightArrow">
            <a:avLst>
              <a:gd name="adj1" fmla="val 12641"/>
              <a:gd name="adj2" fmla="val 116549"/>
            </a:avLst>
          </a:prstGeom>
          <a:solidFill>
            <a:srgbClr val="FFFFFF"/>
          </a:solidFill>
          <a:ln w="25400">
            <a:solidFill>
              <a:srgbClr val="4F81BD"/>
            </a:solidFill>
          </a:ln>
          <a:effectLst>
            <a:outerShdw blurRad="38100" dist="23000" dir="5400000" rotWithShape="0">
              <a:srgbClr val="000000">
                <a:alpha val="35000"/>
              </a:srgbClr>
            </a:outerShdw>
          </a:effectLst>
        </p:spPr>
        <p:txBody>
          <a:bodyPr lIns="0" tIns="0" rIns="0" bIns="0" anchor="ctr"/>
          <a:lstStyle/>
          <a:p>
            <a:pPr lvl="0">
              <a:defRPr sz="1500"/>
            </a:pPr>
            <a:endParaRPr/>
          </a:p>
        </p:txBody>
      </p:sp>
      <p:sp>
        <p:nvSpPr>
          <p:cNvPr id="1087" name="Shape 1087"/>
          <p:cNvSpPr/>
          <p:nvPr/>
        </p:nvSpPr>
        <p:spPr>
          <a:xfrm>
            <a:off x="260123" y="2622578"/>
            <a:ext cx="2745899" cy="3962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2100">
                <a:solidFill>
                  <a:srgbClr val="1E4C7E"/>
                </a:solidFill>
                <a:latin typeface="Arial Rounded MT Bold"/>
                <a:ea typeface="Arial Rounded MT Bold"/>
                <a:cs typeface="Arial Rounded MT Bold"/>
                <a:sym typeface="Arial Rounded MT Bold"/>
              </a:defRPr>
            </a:lvl1pPr>
          </a:lstStyle>
          <a:p>
            <a:pPr lvl="0">
              <a:defRPr sz="1800">
                <a:solidFill>
                  <a:srgbClr val="000000"/>
                </a:solidFill>
              </a:defRPr>
            </a:pPr>
            <a:r>
              <a:rPr sz="2100">
                <a:solidFill>
                  <a:srgbClr val="1E4C7E"/>
                </a:solidFill>
              </a:rPr>
              <a:t>High Schools</a:t>
            </a:r>
          </a:p>
        </p:txBody>
      </p:sp>
      <p:sp>
        <p:nvSpPr>
          <p:cNvPr id="1088" name="Shape 1088"/>
          <p:cNvSpPr/>
          <p:nvPr/>
        </p:nvSpPr>
        <p:spPr>
          <a:xfrm>
            <a:off x="382929" y="3192414"/>
            <a:ext cx="2500287" cy="2250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defRPr>
                <a:solidFill>
                  <a:srgbClr val="000000"/>
                </a:solidFill>
              </a:defRPr>
            </a:pPr>
            <a:r>
              <a:rPr sz="1500">
                <a:solidFill>
                  <a:srgbClr val="535353"/>
                </a:solidFill>
                <a:latin typeface="Arial Rounded MT Bold"/>
                <a:ea typeface="Arial Rounded MT Bold"/>
                <a:cs typeface="Arial Rounded MT Bold"/>
                <a:sym typeface="Arial Rounded MT Bold"/>
              </a:rPr>
              <a:t>Certifying to Work Readiness</a:t>
            </a:r>
          </a:p>
          <a:p>
            <a:pPr lvl="0" algn="ctr">
              <a:defRPr>
                <a:solidFill>
                  <a:srgbClr val="000000"/>
                </a:solidFill>
              </a:defRPr>
            </a:pPr>
            <a:endParaRPr sz="1500">
              <a:solidFill>
                <a:srgbClr val="535353"/>
              </a:solidFill>
              <a:latin typeface="Arial Rounded MT Bold"/>
              <a:ea typeface="Arial Rounded MT Bold"/>
              <a:cs typeface="Arial Rounded MT Bold"/>
              <a:sym typeface="Arial Rounded MT Bold"/>
            </a:endParaRPr>
          </a:p>
          <a:p>
            <a:pPr lvl="0" algn="ctr">
              <a:defRPr>
                <a:solidFill>
                  <a:srgbClr val="000000"/>
                </a:solidFill>
              </a:defRPr>
            </a:pPr>
            <a:r>
              <a:rPr sz="1500">
                <a:solidFill>
                  <a:srgbClr val="9A403E"/>
                </a:solidFill>
                <a:latin typeface="Arial Rounded MT Bold"/>
                <a:ea typeface="Arial Rounded MT Bold"/>
                <a:cs typeface="Arial Rounded MT Bold"/>
                <a:sym typeface="Arial Rounded MT Bold"/>
              </a:rPr>
              <a:t>EX:</a:t>
            </a:r>
          </a:p>
          <a:p>
            <a:pPr lvl="0" algn="ctr">
              <a:defRPr>
                <a:solidFill>
                  <a:srgbClr val="000000"/>
                </a:solidFill>
              </a:defRPr>
            </a:pPr>
            <a:r>
              <a:rPr sz="1500">
                <a:solidFill>
                  <a:srgbClr val="9A403E"/>
                </a:solidFill>
                <a:latin typeface="Arial Rounded MT Bold"/>
                <a:ea typeface="Arial Rounded MT Bold"/>
                <a:cs typeface="Arial Rounded MT Bold"/>
                <a:sym typeface="Arial Rounded MT Bold"/>
              </a:rPr>
              <a:t>7 states in the US do it to every student</a:t>
            </a:r>
          </a:p>
          <a:p>
            <a:pPr lvl="0" algn="ctr">
              <a:defRPr>
                <a:solidFill>
                  <a:srgbClr val="000000"/>
                </a:solidFill>
              </a:defRPr>
            </a:pPr>
            <a:endParaRPr sz="1500">
              <a:solidFill>
                <a:srgbClr val="535353"/>
              </a:solidFill>
              <a:latin typeface="Arial Rounded MT Bold"/>
              <a:ea typeface="Arial Rounded MT Bold"/>
              <a:cs typeface="Arial Rounded MT Bold"/>
              <a:sym typeface="Arial Rounded MT Bold"/>
            </a:endParaRPr>
          </a:p>
          <a:p>
            <a:pPr lvl="0" algn="ctr">
              <a:defRPr>
                <a:solidFill>
                  <a:srgbClr val="000000"/>
                </a:solidFill>
              </a:defRPr>
            </a:pPr>
            <a:endParaRPr sz="1500">
              <a:solidFill>
                <a:srgbClr val="535353"/>
              </a:solidFill>
              <a:latin typeface="Arial Rounded MT Bold"/>
              <a:ea typeface="Arial Rounded MT Bold"/>
              <a:cs typeface="Arial Rounded MT Bold"/>
              <a:sym typeface="Arial Rounded MT Bold"/>
            </a:endParaRPr>
          </a:p>
          <a:p>
            <a:pPr lvl="0" algn="ctr">
              <a:defRPr>
                <a:solidFill>
                  <a:srgbClr val="000000"/>
                </a:solidFill>
              </a:defRPr>
            </a:pPr>
            <a:endParaRPr sz="1500">
              <a:solidFill>
                <a:srgbClr val="535353"/>
              </a:solidFill>
              <a:latin typeface="Arial Rounded MT Bold"/>
              <a:ea typeface="Arial Rounded MT Bold"/>
              <a:cs typeface="Arial Rounded MT Bold"/>
              <a:sym typeface="Arial Rounded MT Bold"/>
            </a:endParaRPr>
          </a:p>
        </p:txBody>
      </p:sp>
      <p:sp>
        <p:nvSpPr>
          <p:cNvPr id="1089" name="Shape 1089"/>
          <p:cNvSpPr/>
          <p:nvPr/>
        </p:nvSpPr>
        <p:spPr>
          <a:xfrm>
            <a:off x="3308452" y="3184320"/>
            <a:ext cx="2500287" cy="22504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defRPr>
                <a:solidFill>
                  <a:srgbClr val="000000"/>
                </a:solidFill>
              </a:defRPr>
            </a:pPr>
            <a:r>
              <a:rPr sz="1500">
                <a:solidFill>
                  <a:srgbClr val="535353"/>
                </a:solidFill>
                <a:latin typeface="Arial Rounded MT Bold"/>
                <a:ea typeface="Arial Rounded MT Bold"/>
                <a:cs typeface="Arial Rounded MT Bold"/>
                <a:sym typeface="Arial Rounded MT Bold"/>
              </a:rPr>
              <a:t>Getting ahead of the competition</a:t>
            </a:r>
          </a:p>
          <a:p>
            <a:pPr lvl="0" algn="ctr">
              <a:defRPr>
                <a:solidFill>
                  <a:srgbClr val="000000"/>
                </a:solidFill>
              </a:defRPr>
            </a:pPr>
            <a:endParaRPr sz="1500">
              <a:solidFill>
                <a:srgbClr val="535353"/>
              </a:solidFill>
              <a:latin typeface="Arial Rounded MT Bold"/>
              <a:ea typeface="Arial Rounded MT Bold"/>
              <a:cs typeface="Arial Rounded MT Bold"/>
              <a:sym typeface="Arial Rounded MT Bold"/>
            </a:endParaRPr>
          </a:p>
          <a:p>
            <a:pPr lvl="0" algn="ctr">
              <a:defRPr>
                <a:solidFill>
                  <a:srgbClr val="000000"/>
                </a:solidFill>
              </a:defRPr>
            </a:pPr>
            <a:r>
              <a:rPr sz="1500">
                <a:solidFill>
                  <a:srgbClr val="9A403E"/>
                </a:solidFill>
                <a:latin typeface="Arial Rounded MT Bold"/>
                <a:ea typeface="Arial Rounded MT Bold"/>
                <a:cs typeface="Arial Rounded MT Bold"/>
                <a:sym typeface="Arial Rounded MT Bold"/>
              </a:rPr>
              <a:t>EX:</a:t>
            </a:r>
          </a:p>
          <a:p>
            <a:pPr lvl="0" algn="ctr">
              <a:defRPr>
                <a:solidFill>
                  <a:srgbClr val="000000"/>
                </a:solidFill>
              </a:defRPr>
            </a:pPr>
            <a:r>
              <a:rPr sz="1500">
                <a:solidFill>
                  <a:srgbClr val="9A403E"/>
                </a:solidFill>
                <a:latin typeface="Arial Rounded MT Bold"/>
                <a:ea typeface="Arial Rounded MT Bold"/>
                <a:cs typeface="Arial Rounded MT Bold"/>
                <a:sym typeface="Arial Rounded MT Bold"/>
              </a:rPr>
              <a:t>Taylor University - Malasia</a:t>
            </a:r>
          </a:p>
          <a:p>
            <a:pPr lvl="0" algn="ctr">
              <a:defRPr>
                <a:solidFill>
                  <a:srgbClr val="000000"/>
                </a:solidFill>
              </a:defRPr>
            </a:pPr>
            <a:endParaRPr sz="1500">
              <a:solidFill>
                <a:srgbClr val="535353"/>
              </a:solidFill>
              <a:latin typeface="Arial Rounded MT Bold"/>
              <a:ea typeface="Arial Rounded MT Bold"/>
              <a:cs typeface="Arial Rounded MT Bold"/>
              <a:sym typeface="Arial Rounded MT Bold"/>
            </a:endParaRPr>
          </a:p>
          <a:p>
            <a:pPr lvl="0" algn="ctr">
              <a:defRPr>
                <a:solidFill>
                  <a:srgbClr val="000000"/>
                </a:solidFill>
              </a:defRPr>
            </a:pPr>
            <a:endParaRPr sz="1500">
              <a:solidFill>
                <a:srgbClr val="535353"/>
              </a:solidFill>
              <a:latin typeface="Arial Rounded MT Bold"/>
              <a:ea typeface="Arial Rounded MT Bold"/>
              <a:cs typeface="Arial Rounded MT Bold"/>
              <a:sym typeface="Arial Rounded MT Bold"/>
            </a:endParaRPr>
          </a:p>
          <a:p>
            <a:pPr lvl="0" algn="ctr">
              <a:defRPr>
                <a:solidFill>
                  <a:srgbClr val="000000"/>
                </a:solidFill>
              </a:defRPr>
            </a:pPr>
            <a:endParaRPr sz="1500">
              <a:solidFill>
                <a:srgbClr val="535353"/>
              </a:solidFill>
              <a:latin typeface="Arial Rounded MT Bold"/>
              <a:ea typeface="Arial Rounded MT Bold"/>
              <a:cs typeface="Arial Rounded MT Bold"/>
              <a:sym typeface="Arial Rounded MT Bold"/>
            </a:endParaRPr>
          </a:p>
        </p:txBody>
      </p:sp>
      <p:sp>
        <p:nvSpPr>
          <p:cNvPr id="1090" name="Shape 1090"/>
          <p:cNvSpPr/>
          <p:nvPr/>
        </p:nvSpPr>
        <p:spPr>
          <a:xfrm>
            <a:off x="6260784" y="3184320"/>
            <a:ext cx="2500287" cy="22504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defRPr>
                <a:solidFill>
                  <a:srgbClr val="000000"/>
                </a:solidFill>
              </a:defRPr>
            </a:pPr>
            <a:r>
              <a:rPr sz="1500">
                <a:solidFill>
                  <a:srgbClr val="535353"/>
                </a:solidFill>
                <a:latin typeface="Arial Rounded MT Bold"/>
                <a:ea typeface="Arial Rounded MT Bold"/>
                <a:cs typeface="Arial Rounded MT Bold"/>
                <a:sym typeface="Arial Rounded MT Bold"/>
              </a:rPr>
              <a:t>Getting ahead of the competition</a:t>
            </a:r>
          </a:p>
          <a:p>
            <a:pPr lvl="0" algn="ctr">
              <a:defRPr>
                <a:solidFill>
                  <a:srgbClr val="000000"/>
                </a:solidFill>
              </a:defRPr>
            </a:pPr>
            <a:endParaRPr sz="1500">
              <a:solidFill>
                <a:srgbClr val="535353"/>
              </a:solidFill>
              <a:latin typeface="Arial Rounded MT Bold"/>
              <a:ea typeface="Arial Rounded MT Bold"/>
              <a:cs typeface="Arial Rounded MT Bold"/>
              <a:sym typeface="Arial Rounded MT Bold"/>
            </a:endParaRPr>
          </a:p>
          <a:p>
            <a:pPr lvl="0" algn="ctr">
              <a:defRPr>
                <a:solidFill>
                  <a:srgbClr val="000000"/>
                </a:solidFill>
              </a:defRPr>
            </a:pPr>
            <a:r>
              <a:rPr sz="1500">
                <a:solidFill>
                  <a:srgbClr val="9A403E"/>
                </a:solidFill>
                <a:latin typeface="Arial Rounded MT Bold"/>
                <a:ea typeface="Arial Rounded MT Bold"/>
                <a:cs typeface="Arial Rounded MT Bold"/>
                <a:sym typeface="Arial Rounded MT Bold"/>
              </a:rPr>
              <a:t>EX:</a:t>
            </a:r>
          </a:p>
          <a:p>
            <a:pPr lvl="0" algn="ctr">
              <a:defRPr>
                <a:solidFill>
                  <a:srgbClr val="000000"/>
                </a:solidFill>
              </a:defRPr>
            </a:pPr>
            <a:r>
              <a:rPr sz="1500">
                <a:solidFill>
                  <a:srgbClr val="9A403E"/>
                </a:solidFill>
                <a:latin typeface="Arial Rounded MT Bold"/>
                <a:ea typeface="Arial Rounded MT Bold"/>
                <a:cs typeface="Arial Rounded MT Bold"/>
                <a:sym typeface="Arial Rounded MT Bold"/>
              </a:rPr>
              <a:t>Taylor University - Malasia</a:t>
            </a:r>
          </a:p>
          <a:p>
            <a:pPr lvl="0" algn="ctr">
              <a:defRPr>
                <a:solidFill>
                  <a:srgbClr val="000000"/>
                </a:solidFill>
              </a:defRPr>
            </a:pPr>
            <a:endParaRPr sz="1500">
              <a:solidFill>
                <a:srgbClr val="535353"/>
              </a:solidFill>
              <a:latin typeface="Arial Rounded MT Bold"/>
              <a:ea typeface="Arial Rounded MT Bold"/>
              <a:cs typeface="Arial Rounded MT Bold"/>
              <a:sym typeface="Arial Rounded MT Bold"/>
            </a:endParaRPr>
          </a:p>
          <a:p>
            <a:pPr lvl="0" algn="ctr">
              <a:defRPr>
                <a:solidFill>
                  <a:srgbClr val="000000"/>
                </a:solidFill>
              </a:defRPr>
            </a:pPr>
            <a:endParaRPr sz="1500">
              <a:solidFill>
                <a:srgbClr val="535353"/>
              </a:solidFill>
              <a:latin typeface="Arial Rounded MT Bold"/>
              <a:ea typeface="Arial Rounded MT Bold"/>
              <a:cs typeface="Arial Rounded MT Bold"/>
              <a:sym typeface="Arial Rounded MT Bold"/>
            </a:endParaRPr>
          </a:p>
          <a:p>
            <a:pPr lvl="0" algn="ctr">
              <a:defRPr>
                <a:solidFill>
                  <a:srgbClr val="000000"/>
                </a:solidFill>
              </a:defRPr>
            </a:pPr>
            <a:endParaRPr sz="1500">
              <a:solidFill>
                <a:srgbClr val="535353"/>
              </a:solidFill>
              <a:latin typeface="Arial Rounded MT Bold"/>
              <a:ea typeface="Arial Rounded MT Bold"/>
              <a:cs typeface="Arial Rounded MT Bold"/>
              <a:sym typeface="Arial Rounded MT Bold"/>
            </a:endParaRPr>
          </a:p>
        </p:txBody>
      </p:sp>
      <p:pic>
        <p:nvPicPr>
          <p:cNvPr id="1091" name="pasted-image.png"/>
          <p:cNvPicPr/>
          <p:nvPr/>
        </p:nvPicPr>
        <p:blipFill>
          <a:blip r:embed="rId2">
            <a:extLst/>
          </a:blip>
          <a:stretch>
            <a:fillRect/>
          </a:stretch>
        </p:blipFill>
        <p:spPr>
          <a:xfrm>
            <a:off x="732273" y="4792187"/>
            <a:ext cx="1801600" cy="1171041"/>
          </a:xfrm>
          <a:prstGeom prst="rect">
            <a:avLst/>
          </a:prstGeom>
          <a:ln w="12700">
            <a:miter lim="400000"/>
          </a:ln>
        </p:spPr>
      </p:pic>
      <p:pic>
        <p:nvPicPr>
          <p:cNvPr id="1092" name="pasted-image.png"/>
          <p:cNvPicPr/>
          <p:nvPr/>
        </p:nvPicPr>
        <p:blipFill>
          <a:blip r:embed="rId3">
            <a:extLst/>
          </a:blip>
          <a:stretch>
            <a:fillRect/>
          </a:stretch>
        </p:blipFill>
        <p:spPr>
          <a:xfrm>
            <a:off x="3660414" y="4838798"/>
            <a:ext cx="1796363" cy="1077819"/>
          </a:xfrm>
          <a:prstGeom prst="rect">
            <a:avLst/>
          </a:prstGeom>
          <a:ln w="12700">
            <a:miter lim="400000"/>
          </a:ln>
        </p:spPr>
      </p:pic>
      <p:pic>
        <p:nvPicPr>
          <p:cNvPr id="1093" name="pasted-image.png"/>
          <p:cNvPicPr/>
          <p:nvPr/>
        </p:nvPicPr>
        <p:blipFill>
          <a:blip r:embed="rId4">
            <a:extLst/>
          </a:blip>
          <a:stretch>
            <a:fillRect/>
          </a:stretch>
        </p:blipFill>
        <p:spPr>
          <a:xfrm>
            <a:off x="6612745" y="4668066"/>
            <a:ext cx="1796364" cy="1294115"/>
          </a:xfrm>
          <a:prstGeom prst="rect">
            <a:avLst/>
          </a:prstGeom>
          <a:ln w="12700">
            <a:miter lim="400000"/>
          </a:ln>
        </p:spPr>
      </p:pic>
    </p:spTree>
    <p:extLst>
      <p:ext uri="{BB962C8B-B14F-4D97-AF65-F5344CB8AC3E}">
        <p14:creationId xmlns:p14="http://schemas.microsoft.com/office/powerpoint/2010/main" val="1039750792"/>
      </p:ext>
    </p:extLst>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p:tmAbs val="0"/>
                                  </p:iterate>
                                  <p:childTnLst>
                                    <p:set>
                                      <p:cBhvr>
                                        <p:cTn id="6" fill="hold"/>
                                        <p:tgtEl>
                                          <p:spTgt spid="1081"/>
                                        </p:tgtEl>
                                        <p:attrNameLst>
                                          <p:attrName>style.visibility</p:attrName>
                                        </p:attrNameLst>
                                      </p:cBhvr>
                                      <p:to>
                                        <p:strVal val="visible"/>
                                      </p:to>
                                    </p:set>
                                    <p:animEffect transition="in" filter="fade">
                                      <p:cBhvr>
                                        <p:cTn id="7" dur="1000"/>
                                        <p:tgtEl>
                                          <p:spTgt spid="1081"/>
                                        </p:tgtEl>
                                      </p:cBhvr>
                                    </p:animEffect>
                                  </p:childTnLst>
                                </p:cTn>
                              </p:par>
                            </p:childTnLst>
                          </p:cTn>
                        </p:par>
                        <p:par>
                          <p:cTn id="8" fill="hold">
                            <p:stCondLst>
                              <p:cond delay="1000"/>
                            </p:stCondLst>
                            <p:childTnLst>
                              <p:par>
                                <p:cTn id="9" presetID="4" presetClass="entr" presetSubtype="32" fill="hold" grpId="0" nodeType="afterEffect">
                                  <p:stCondLst>
                                    <p:cond delay="0"/>
                                  </p:stCondLst>
                                  <p:iterate>
                                    <p:tmAbs val="0"/>
                                  </p:iterate>
                                  <p:childTnLst>
                                    <p:set>
                                      <p:cBhvr>
                                        <p:cTn id="10" fill="hold"/>
                                        <p:tgtEl>
                                          <p:spTgt spid="1084"/>
                                        </p:tgtEl>
                                        <p:attrNameLst>
                                          <p:attrName>style.visibility</p:attrName>
                                        </p:attrNameLst>
                                      </p:cBhvr>
                                      <p:to>
                                        <p:strVal val="visible"/>
                                      </p:to>
                                    </p:set>
                                    <p:animEffect transition="in" filter="box(out)">
                                      <p:cBhvr>
                                        <p:cTn id="11" dur="500"/>
                                        <p:tgtEl>
                                          <p:spTgt spid="1084"/>
                                        </p:tgtEl>
                                      </p:cBhvr>
                                    </p:animEffect>
                                  </p:childTnLst>
                                </p:cTn>
                              </p:par>
                            </p:childTnLst>
                          </p:cTn>
                        </p:par>
                        <p:par>
                          <p:cTn id="12" fill="hold">
                            <p:stCondLst>
                              <p:cond delay="1500"/>
                            </p:stCondLst>
                            <p:childTnLst>
                              <p:par>
                                <p:cTn id="13" presetID="4" presetClass="entr" presetSubtype="32" fill="hold" grpId="0" nodeType="afterEffect">
                                  <p:stCondLst>
                                    <p:cond delay="0"/>
                                  </p:stCondLst>
                                  <p:iterate>
                                    <p:tmAbs val="0"/>
                                  </p:iterate>
                                  <p:childTnLst>
                                    <p:set>
                                      <p:cBhvr>
                                        <p:cTn id="14" fill="hold"/>
                                        <p:tgtEl>
                                          <p:spTgt spid="1087"/>
                                        </p:tgtEl>
                                        <p:attrNameLst>
                                          <p:attrName>style.visibility</p:attrName>
                                        </p:attrNameLst>
                                      </p:cBhvr>
                                      <p:to>
                                        <p:strVal val="visible"/>
                                      </p:to>
                                    </p:set>
                                    <p:animEffect transition="in" filter="box(out)">
                                      <p:cBhvr>
                                        <p:cTn id="15" dur="500"/>
                                        <p:tgtEl>
                                          <p:spTgt spid="1087"/>
                                        </p:tgtEl>
                                      </p:cBhvr>
                                    </p:animEffect>
                                  </p:childTnLst>
                                </p:cTn>
                              </p:par>
                            </p:childTnLst>
                          </p:cTn>
                        </p:par>
                        <p:par>
                          <p:cTn id="16" fill="hold">
                            <p:stCondLst>
                              <p:cond delay="2000"/>
                            </p:stCondLst>
                            <p:childTnLst>
                              <p:par>
                                <p:cTn id="17" presetID="4" presetClass="entr" presetSubtype="32" fill="hold" grpId="0" nodeType="afterEffect">
                                  <p:stCondLst>
                                    <p:cond delay="0"/>
                                  </p:stCondLst>
                                  <p:iterate>
                                    <p:tmAbs val="0"/>
                                  </p:iterate>
                                  <p:childTnLst>
                                    <p:set>
                                      <p:cBhvr>
                                        <p:cTn id="18" fill="hold"/>
                                        <p:tgtEl>
                                          <p:spTgt spid="1088"/>
                                        </p:tgtEl>
                                        <p:attrNameLst>
                                          <p:attrName>style.visibility</p:attrName>
                                        </p:attrNameLst>
                                      </p:cBhvr>
                                      <p:to>
                                        <p:strVal val="visible"/>
                                      </p:to>
                                    </p:set>
                                    <p:animEffect transition="in" filter="box(out)">
                                      <p:cBhvr>
                                        <p:cTn id="19" dur="500"/>
                                        <p:tgtEl>
                                          <p:spTgt spid="1088"/>
                                        </p:tgtEl>
                                      </p:cBhvr>
                                    </p:animEffect>
                                  </p:childTnLst>
                                </p:cTn>
                              </p:par>
                            </p:childTnLst>
                          </p:cTn>
                        </p:par>
                        <p:par>
                          <p:cTn id="20" fill="hold">
                            <p:stCondLst>
                              <p:cond delay="2500"/>
                            </p:stCondLst>
                            <p:childTnLst>
                              <p:par>
                                <p:cTn id="21" presetID="4" presetClass="entr" presetSubtype="32" fill="hold" grpId="0" nodeType="afterEffect">
                                  <p:stCondLst>
                                    <p:cond delay="0"/>
                                  </p:stCondLst>
                                  <p:iterate>
                                    <p:tmAbs val="0"/>
                                  </p:iterate>
                                  <p:childTnLst>
                                    <p:set>
                                      <p:cBhvr>
                                        <p:cTn id="22" fill="hold"/>
                                        <p:tgtEl>
                                          <p:spTgt spid="1091"/>
                                        </p:tgtEl>
                                        <p:attrNameLst>
                                          <p:attrName>style.visibility</p:attrName>
                                        </p:attrNameLst>
                                      </p:cBhvr>
                                      <p:to>
                                        <p:strVal val="visible"/>
                                      </p:to>
                                    </p:set>
                                    <p:animEffect transition="in" filter="box(out)">
                                      <p:cBhvr>
                                        <p:cTn id="23" dur="500"/>
                                        <p:tgtEl>
                                          <p:spTgt spid="1091"/>
                                        </p:tgtEl>
                                      </p:cBhvr>
                                    </p:animEffect>
                                  </p:childTnLst>
                                </p:cTn>
                              </p:par>
                            </p:childTnLst>
                          </p:cTn>
                        </p:par>
                        <p:par>
                          <p:cTn id="24" fill="hold">
                            <p:stCondLst>
                              <p:cond delay="3000"/>
                            </p:stCondLst>
                            <p:childTnLst>
                              <p:par>
                                <p:cTn id="25" presetID="10" presetClass="entr" presetSubtype="0" fill="hold" grpId="0" nodeType="afterEffect">
                                  <p:stCondLst>
                                    <p:cond delay="0"/>
                                  </p:stCondLst>
                                  <p:iterate>
                                    <p:tmAbs val="0"/>
                                  </p:iterate>
                                  <p:childTnLst>
                                    <p:set>
                                      <p:cBhvr>
                                        <p:cTn id="26" fill="hold"/>
                                        <p:tgtEl>
                                          <p:spTgt spid="1085"/>
                                        </p:tgtEl>
                                        <p:attrNameLst>
                                          <p:attrName>style.visibility</p:attrName>
                                        </p:attrNameLst>
                                      </p:cBhvr>
                                      <p:to>
                                        <p:strVal val="visible"/>
                                      </p:to>
                                    </p:set>
                                    <p:animEffect transition="in" filter="fade">
                                      <p:cBhvr>
                                        <p:cTn id="27" dur="600"/>
                                        <p:tgtEl>
                                          <p:spTgt spid="1085"/>
                                        </p:tgtEl>
                                      </p:cBhvr>
                                    </p:animEffect>
                                  </p:childTnLst>
                                </p:cTn>
                              </p:par>
                            </p:childTnLst>
                          </p:cTn>
                        </p:par>
                        <p:par>
                          <p:cTn id="28" fill="hold">
                            <p:stCondLst>
                              <p:cond delay="3600"/>
                            </p:stCondLst>
                            <p:childTnLst>
                              <p:par>
                                <p:cTn id="29" presetID="10" presetClass="entr" presetSubtype="0" fill="hold" grpId="0" nodeType="afterEffect">
                                  <p:stCondLst>
                                    <p:cond delay="0"/>
                                  </p:stCondLst>
                                  <p:iterate>
                                    <p:tmAbs val="0"/>
                                  </p:iterate>
                                  <p:childTnLst>
                                    <p:set>
                                      <p:cBhvr>
                                        <p:cTn id="30" fill="hold"/>
                                        <p:tgtEl>
                                          <p:spTgt spid="1082"/>
                                        </p:tgtEl>
                                        <p:attrNameLst>
                                          <p:attrName>style.visibility</p:attrName>
                                        </p:attrNameLst>
                                      </p:cBhvr>
                                      <p:to>
                                        <p:strVal val="visible"/>
                                      </p:to>
                                    </p:set>
                                    <p:animEffect transition="in" filter="fade">
                                      <p:cBhvr>
                                        <p:cTn id="31" dur="600"/>
                                        <p:tgtEl>
                                          <p:spTgt spid="1082"/>
                                        </p:tgtEl>
                                      </p:cBhvr>
                                    </p:animEffect>
                                  </p:childTnLst>
                                </p:cTn>
                              </p:par>
                            </p:childTnLst>
                          </p:cTn>
                        </p:par>
                        <p:par>
                          <p:cTn id="32" fill="hold">
                            <p:stCondLst>
                              <p:cond delay="4200"/>
                            </p:stCondLst>
                            <p:childTnLst>
                              <p:par>
                                <p:cTn id="33" presetID="10" presetClass="entr" presetSubtype="0" fill="hold" grpId="0" nodeType="afterEffect">
                                  <p:stCondLst>
                                    <p:cond delay="0"/>
                                  </p:stCondLst>
                                  <p:iterate>
                                    <p:tmAbs val="0"/>
                                  </p:iterate>
                                  <p:childTnLst>
                                    <p:set>
                                      <p:cBhvr>
                                        <p:cTn id="34" fill="hold"/>
                                        <p:tgtEl>
                                          <p:spTgt spid="1089"/>
                                        </p:tgtEl>
                                        <p:attrNameLst>
                                          <p:attrName>style.visibility</p:attrName>
                                        </p:attrNameLst>
                                      </p:cBhvr>
                                      <p:to>
                                        <p:strVal val="visible"/>
                                      </p:to>
                                    </p:set>
                                    <p:animEffect transition="in" filter="fade">
                                      <p:cBhvr>
                                        <p:cTn id="35" dur="600"/>
                                        <p:tgtEl>
                                          <p:spTgt spid="1089"/>
                                        </p:tgtEl>
                                      </p:cBhvr>
                                    </p:animEffect>
                                  </p:childTnLst>
                                </p:cTn>
                              </p:par>
                            </p:childTnLst>
                          </p:cTn>
                        </p:par>
                        <p:par>
                          <p:cTn id="36" fill="hold">
                            <p:stCondLst>
                              <p:cond delay="4800"/>
                            </p:stCondLst>
                            <p:childTnLst>
                              <p:par>
                                <p:cTn id="37" presetID="10" presetClass="entr" presetSubtype="0" fill="hold" grpId="0" nodeType="afterEffect">
                                  <p:stCondLst>
                                    <p:cond delay="0"/>
                                  </p:stCondLst>
                                  <p:iterate>
                                    <p:tmAbs val="0"/>
                                  </p:iterate>
                                  <p:childTnLst>
                                    <p:set>
                                      <p:cBhvr>
                                        <p:cTn id="38" fill="hold"/>
                                        <p:tgtEl>
                                          <p:spTgt spid="1092"/>
                                        </p:tgtEl>
                                        <p:attrNameLst>
                                          <p:attrName>style.visibility</p:attrName>
                                        </p:attrNameLst>
                                      </p:cBhvr>
                                      <p:to>
                                        <p:strVal val="visible"/>
                                      </p:to>
                                    </p:set>
                                    <p:animEffect transition="in" filter="fade">
                                      <p:cBhvr>
                                        <p:cTn id="39" dur="600"/>
                                        <p:tgtEl>
                                          <p:spTgt spid="1092"/>
                                        </p:tgtEl>
                                      </p:cBhvr>
                                    </p:animEffect>
                                  </p:childTnLst>
                                </p:cTn>
                              </p:par>
                            </p:childTnLst>
                          </p:cTn>
                        </p:par>
                        <p:par>
                          <p:cTn id="40" fill="hold">
                            <p:stCondLst>
                              <p:cond delay="5400"/>
                            </p:stCondLst>
                            <p:childTnLst>
                              <p:par>
                                <p:cTn id="41" presetID="22" presetClass="entr" presetSubtype="8" fill="hold" grpId="0" nodeType="afterEffect">
                                  <p:stCondLst>
                                    <p:cond delay="0"/>
                                  </p:stCondLst>
                                  <p:iterate>
                                    <p:tmAbs val="0"/>
                                  </p:iterate>
                                  <p:childTnLst>
                                    <p:set>
                                      <p:cBhvr>
                                        <p:cTn id="42" fill="hold"/>
                                        <p:tgtEl>
                                          <p:spTgt spid="1086"/>
                                        </p:tgtEl>
                                        <p:attrNameLst>
                                          <p:attrName>style.visibility</p:attrName>
                                        </p:attrNameLst>
                                      </p:cBhvr>
                                      <p:to>
                                        <p:strVal val="visible"/>
                                      </p:to>
                                    </p:set>
                                    <p:animEffect transition="in" filter="wipe(left)">
                                      <p:cBhvr>
                                        <p:cTn id="43" dur="500"/>
                                        <p:tgtEl>
                                          <p:spTgt spid="1086"/>
                                        </p:tgtEl>
                                      </p:cBhvr>
                                    </p:animEffect>
                                  </p:childTnLst>
                                </p:cTn>
                              </p:par>
                            </p:childTnLst>
                          </p:cTn>
                        </p:par>
                        <p:par>
                          <p:cTn id="44" fill="hold">
                            <p:stCondLst>
                              <p:cond delay="5900"/>
                            </p:stCondLst>
                            <p:childTnLst>
                              <p:par>
                                <p:cTn id="45" presetID="22" presetClass="entr" presetSubtype="8" fill="hold" grpId="0" nodeType="afterEffect">
                                  <p:stCondLst>
                                    <p:cond delay="0"/>
                                  </p:stCondLst>
                                  <p:iterate>
                                    <p:tmAbs val="0"/>
                                  </p:iterate>
                                  <p:childTnLst>
                                    <p:set>
                                      <p:cBhvr>
                                        <p:cTn id="46" fill="hold"/>
                                        <p:tgtEl>
                                          <p:spTgt spid="1083"/>
                                        </p:tgtEl>
                                        <p:attrNameLst>
                                          <p:attrName>style.visibility</p:attrName>
                                        </p:attrNameLst>
                                      </p:cBhvr>
                                      <p:to>
                                        <p:strVal val="visible"/>
                                      </p:to>
                                    </p:set>
                                    <p:animEffect transition="in" filter="wipe(left)">
                                      <p:cBhvr>
                                        <p:cTn id="47" dur="500"/>
                                        <p:tgtEl>
                                          <p:spTgt spid="1083"/>
                                        </p:tgtEl>
                                      </p:cBhvr>
                                    </p:animEffect>
                                  </p:childTnLst>
                                </p:cTn>
                              </p:par>
                            </p:childTnLst>
                          </p:cTn>
                        </p:par>
                        <p:par>
                          <p:cTn id="48" fill="hold">
                            <p:stCondLst>
                              <p:cond delay="6400"/>
                            </p:stCondLst>
                            <p:childTnLst>
                              <p:par>
                                <p:cTn id="49" presetID="22" presetClass="entr" presetSubtype="8" fill="hold" grpId="0" nodeType="afterEffect">
                                  <p:stCondLst>
                                    <p:cond delay="0"/>
                                  </p:stCondLst>
                                  <p:iterate>
                                    <p:tmAbs val="0"/>
                                  </p:iterate>
                                  <p:childTnLst>
                                    <p:set>
                                      <p:cBhvr>
                                        <p:cTn id="50" fill="hold"/>
                                        <p:tgtEl>
                                          <p:spTgt spid="1090"/>
                                        </p:tgtEl>
                                        <p:attrNameLst>
                                          <p:attrName>style.visibility</p:attrName>
                                        </p:attrNameLst>
                                      </p:cBhvr>
                                      <p:to>
                                        <p:strVal val="visible"/>
                                      </p:to>
                                    </p:set>
                                    <p:animEffect transition="in" filter="wipe(left)">
                                      <p:cBhvr>
                                        <p:cTn id="51" dur="500"/>
                                        <p:tgtEl>
                                          <p:spTgt spid="1090"/>
                                        </p:tgtEl>
                                      </p:cBhvr>
                                    </p:animEffect>
                                  </p:childTnLst>
                                </p:cTn>
                              </p:par>
                            </p:childTnLst>
                          </p:cTn>
                        </p:par>
                        <p:par>
                          <p:cTn id="52" fill="hold">
                            <p:stCondLst>
                              <p:cond delay="6900"/>
                            </p:stCondLst>
                            <p:childTnLst>
                              <p:par>
                                <p:cTn id="53" presetID="22" presetClass="entr" presetSubtype="8" fill="hold" grpId="0" nodeType="afterEffect">
                                  <p:stCondLst>
                                    <p:cond delay="0"/>
                                  </p:stCondLst>
                                  <p:iterate>
                                    <p:tmAbs val="0"/>
                                  </p:iterate>
                                  <p:childTnLst>
                                    <p:set>
                                      <p:cBhvr>
                                        <p:cTn id="54" fill="hold"/>
                                        <p:tgtEl>
                                          <p:spTgt spid="1093"/>
                                        </p:tgtEl>
                                        <p:attrNameLst>
                                          <p:attrName>style.visibility</p:attrName>
                                        </p:attrNameLst>
                                      </p:cBhvr>
                                      <p:to>
                                        <p:strVal val="visible"/>
                                      </p:to>
                                    </p:set>
                                    <p:animEffect transition="in" filter="wipe(left)">
                                      <p:cBhvr>
                                        <p:cTn id="55" dur="500"/>
                                        <p:tgtEl>
                                          <p:spTgt spid="1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1" grpId="0" animBg="1" advAuto="0"/>
      <p:bldP spid="1082" grpId="0" animBg="1" advAuto="0"/>
      <p:bldP spid="1083" grpId="0" animBg="1" advAuto="0"/>
      <p:bldP spid="1084" grpId="0" animBg="1" advAuto="0"/>
      <p:bldP spid="1085" grpId="0" animBg="1" advAuto="0"/>
      <p:bldP spid="1086" grpId="0" animBg="1" advAuto="0"/>
      <p:bldP spid="1087" grpId="0" animBg="1" advAuto="0"/>
      <p:bldP spid="1088" grpId="0" animBg="1" advAuto="0"/>
      <p:bldP spid="1089" grpId="0" animBg="1" advAuto="0"/>
      <p:bldP spid="1090" grpId="0" animBg="1" advAuto="0"/>
      <p:bldP spid="1091" grpId="0" animBg="1" advAuto="0"/>
      <p:bldP spid="1092" grpId="0" animBg="1" advAuto="0"/>
      <p:bldP spid="1093"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p:nvPr/>
        </p:nvSpPr>
        <p:spPr>
          <a:xfrm>
            <a:off x="217101" y="1959797"/>
            <a:ext cx="8801814" cy="2400657"/>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marL="342900" lvl="0" indent="-342900" algn="l">
              <a:spcBef>
                <a:spcPts val="300"/>
              </a:spcBef>
              <a:buClr>
                <a:srgbClr val="002060"/>
              </a:buClr>
              <a:buFontTx/>
              <a:buChar char="-"/>
              <a:defRPr>
                <a:solidFill>
                  <a:srgbClr val="000000"/>
                </a:solidFill>
              </a:defRPr>
            </a:pPr>
            <a:r>
              <a:rPr lang="en-US" sz="2800" dirty="0" smtClean="0">
                <a:solidFill>
                  <a:srgbClr val="005493"/>
                </a:solidFill>
                <a:latin typeface="Arial Rounded MT Bold"/>
                <a:ea typeface="Arial Rounded MT Bold"/>
                <a:cs typeface="Arial Rounded MT Bold"/>
                <a:sym typeface="Arial Rounded MT Bold"/>
              </a:rPr>
              <a:t>Partnership with ACT and Collective offerings</a:t>
            </a:r>
          </a:p>
          <a:p>
            <a:pPr lvl="0" algn="l">
              <a:spcBef>
                <a:spcPts val="300"/>
              </a:spcBef>
              <a:buClr>
                <a:srgbClr val="002060"/>
              </a:buClr>
              <a:defRPr>
                <a:solidFill>
                  <a:srgbClr val="000000"/>
                </a:solidFill>
              </a:defRPr>
            </a:pPr>
            <a:r>
              <a:rPr lang="en-US" sz="2800" dirty="0" smtClean="0">
                <a:solidFill>
                  <a:srgbClr val="005493"/>
                </a:solidFill>
                <a:latin typeface="Arial Rounded MT Bold"/>
                <a:ea typeface="Arial Rounded MT Bold"/>
                <a:cs typeface="Arial Rounded MT Bold"/>
                <a:sym typeface="Arial Rounded MT Bold"/>
              </a:rPr>
              <a:t> </a:t>
            </a:r>
          </a:p>
          <a:p>
            <a:pPr marL="342900" lvl="0" indent="-342900" algn="l">
              <a:spcBef>
                <a:spcPts val="300"/>
              </a:spcBef>
              <a:buClr>
                <a:srgbClr val="002060"/>
              </a:buClr>
              <a:buFontTx/>
              <a:buChar char="-"/>
              <a:defRPr>
                <a:solidFill>
                  <a:srgbClr val="000000"/>
                </a:solidFill>
              </a:defRPr>
            </a:pPr>
            <a:r>
              <a:rPr lang="en-US" sz="2800" dirty="0" smtClean="0">
                <a:solidFill>
                  <a:srgbClr val="005493"/>
                </a:solidFill>
                <a:latin typeface="Arial Rounded MT Bold"/>
                <a:ea typeface="Arial Rounded MT Bold"/>
                <a:cs typeface="Arial Rounded MT Bold"/>
                <a:sym typeface="Arial Rounded MT Bold"/>
              </a:rPr>
              <a:t>Current socio – economic conditions in India </a:t>
            </a:r>
          </a:p>
          <a:p>
            <a:pPr lvl="0" algn="l">
              <a:spcBef>
                <a:spcPts val="300"/>
              </a:spcBef>
              <a:buClr>
                <a:srgbClr val="002060"/>
              </a:buClr>
              <a:defRPr>
                <a:solidFill>
                  <a:srgbClr val="000000"/>
                </a:solidFill>
              </a:defRPr>
            </a:pPr>
            <a:endParaRPr lang="en-US" sz="2800" dirty="0" smtClean="0">
              <a:solidFill>
                <a:srgbClr val="005493"/>
              </a:solidFill>
              <a:latin typeface="Arial Rounded MT Bold"/>
              <a:ea typeface="Arial Rounded MT Bold"/>
              <a:cs typeface="Arial Rounded MT Bold"/>
              <a:sym typeface="Arial Rounded MT Bold"/>
            </a:endParaRPr>
          </a:p>
          <a:p>
            <a:pPr marL="342900" lvl="0" indent="-342900" algn="l">
              <a:spcBef>
                <a:spcPts val="300"/>
              </a:spcBef>
              <a:buClr>
                <a:srgbClr val="002060"/>
              </a:buClr>
              <a:buFontTx/>
              <a:buChar char="-"/>
              <a:defRPr>
                <a:solidFill>
                  <a:srgbClr val="000000"/>
                </a:solidFill>
              </a:defRPr>
            </a:pPr>
            <a:r>
              <a:rPr lang="en-US" sz="2800" dirty="0" smtClean="0">
                <a:solidFill>
                  <a:srgbClr val="005493"/>
                </a:solidFill>
                <a:latin typeface="Arial Rounded MT Bold"/>
                <a:ea typeface="Arial Rounded MT Bold"/>
                <a:cs typeface="Arial Rounded MT Bold"/>
                <a:sym typeface="Arial Rounded MT Bold"/>
              </a:rPr>
              <a:t>Our solutions </a:t>
            </a:r>
            <a:endParaRPr sz="2800" dirty="0">
              <a:solidFill>
                <a:srgbClr val="005493"/>
              </a:solidFill>
              <a:latin typeface="Arial Rounded MT Bold"/>
              <a:ea typeface="Arial Rounded MT Bold"/>
              <a:cs typeface="Arial Rounded MT Bold"/>
              <a:sym typeface="Arial Rounded MT Bold"/>
            </a:endParaRPr>
          </a:p>
        </p:txBody>
      </p:sp>
    </p:spTree>
    <p:extLst>
      <p:ext uri="{BB962C8B-B14F-4D97-AF65-F5344CB8AC3E}">
        <p14:creationId xmlns:p14="http://schemas.microsoft.com/office/powerpoint/2010/main" val="2781897625"/>
      </p:ext>
    </p:extLst>
  </p:cSld>
  <p:clrMapOvr>
    <a:masterClrMapping/>
  </p:clrMapOvr>
  <p:transition xmlns:p14="http://schemas.microsoft.com/office/powerpoint/2010/main" spd="slow">
    <p:blinds dir="vert"/>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73"/>
                                        </p:tgtEl>
                                        <p:attrNameLst>
                                          <p:attrName>style.visibility</p:attrName>
                                        </p:attrNameLst>
                                      </p:cBhvr>
                                      <p:to>
                                        <p:strVal val="visible"/>
                                      </p:to>
                                    </p:set>
                                    <p:animEffect transition="in" filter="wipe(left)">
                                      <p:cBhvr>
                                        <p:cTn id="7" dur="125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 name="Shape 1095"/>
          <p:cNvSpPr/>
          <p:nvPr/>
        </p:nvSpPr>
        <p:spPr>
          <a:xfrm>
            <a:off x="3200843" y="572106"/>
            <a:ext cx="2745899" cy="497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2800">
                <a:solidFill>
                  <a:srgbClr val="1E4C7E"/>
                </a:solidFill>
                <a:latin typeface="Arial Rounded MT Bold"/>
                <a:ea typeface="Arial Rounded MT Bold"/>
                <a:cs typeface="Arial Rounded MT Bold"/>
                <a:sym typeface="Arial Rounded MT Bold"/>
              </a:defRPr>
            </a:lvl1pPr>
          </a:lstStyle>
          <a:p>
            <a:pPr lvl="0">
              <a:defRPr sz="1800">
                <a:solidFill>
                  <a:srgbClr val="000000"/>
                </a:solidFill>
              </a:defRPr>
            </a:pPr>
            <a:r>
              <a:rPr sz="2800">
                <a:solidFill>
                  <a:srgbClr val="1E4C7E"/>
                </a:solidFill>
              </a:rPr>
              <a:t>CORPORATE</a:t>
            </a:r>
          </a:p>
        </p:txBody>
      </p:sp>
      <p:sp>
        <p:nvSpPr>
          <p:cNvPr id="1096" name="Shape 1096"/>
          <p:cNvSpPr/>
          <p:nvPr/>
        </p:nvSpPr>
        <p:spPr>
          <a:xfrm>
            <a:off x="3199050" y="2368578"/>
            <a:ext cx="2745900" cy="8534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2600">
                <a:solidFill>
                  <a:srgbClr val="1E4C7E"/>
                </a:solidFill>
                <a:latin typeface="Arial Rounded MT Bold"/>
                <a:ea typeface="Arial Rounded MT Bold"/>
                <a:cs typeface="Arial Rounded MT Bold"/>
                <a:sym typeface="Arial Rounded MT Bold"/>
              </a:defRPr>
            </a:lvl1pPr>
          </a:lstStyle>
          <a:p>
            <a:pPr lvl="0">
              <a:defRPr sz="1800">
                <a:solidFill>
                  <a:srgbClr val="000000"/>
                </a:solidFill>
              </a:defRPr>
            </a:pPr>
            <a:r>
              <a:rPr sz="2600">
                <a:solidFill>
                  <a:srgbClr val="1E4C7E"/>
                </a:solidFill>
              </a:rPr>
              <a:t>Training /Corporate later</a:t>
            </a:r>
          </a:p>
        </p:txBody>
      </p:sp>
      <p:sp>
        <p:nvSpPr>
          <p:cNvPr id="1097" name="Shape 1097"/>
          <p:cNvSpPr/>
          <p:nvPr/>
        </p:nvSpPr>
        <p:spPr>
          <a:xfrm>
            <a:off x="6137978" y="2368578"/>
            <a:ext cx="2745899" cy="4724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2600">
                <a:solidFill>
                  <a:srgbClr val="1E4C7E"/>
                </a:solidFill>
                <a:latin typeface="Arial Rounded MT Bold"/>
                <a:ea typeface="Arial Rounded MT Bold"/>
                <a:cs typeface="Arial Rounded MT Bold"/>
                <a:sym typeface="Arial Rounded MT Bold"/>
              </a:defRPr>
            </a:lvl1pPr>
          </a:lstStyle>
          <a:p>
            <a:pPr lvl="0">
              <a:defRPr sz="1800">
                <a:solidFill>
                  <a:srgbClr val="000000"/>
                </a:solidFill>
              </a:defRPr>
            </a:pPr>
            <a:r>
              <a:rPr sz="2600">
                <a:solidFill>
                  <a:srgbClr val="1E4C7E"/>
                </a:solidFill>
              </a:rPr>
              <a:t>Downsizing</a:t>
            </a:r>
          </a:p>
        </p:txBody>
      </p:sp>
      <p:sp>
        <p:nvSpPr>
          <p:cNvPr id="1098" name="Shape 1098"/>
          <p:cNvSpPr/>
          <p:nvPr/>
        </p:nvSpPr>
        <p:spPr>
          <a:xfrm rot="7748716">
            <a:off x="2523697" y="1484118"/>
            <a:ext cx="1075498" cy="554416"/>
          </a:xfrm>
          <a:prstGeom prst="rightArrow">
            <a:avLst>
              <a:gd name="adj1" fmla="val 12641"/>
              <a:gd name="adj2" fmla="val 116549"/>
            </a:avLst>
          </a:prstGeom>
          <a:solidFill>
            <a:srgbClr val="FFFFFF"/>
          </a:solidFill>
          <a:ln w="25400">
            <a:solidFill>
              <a:srgbClr val="4F81BD"/>
            </a:solidFill>
          </a:ln>
          <a:effectLst>
            <a:outerShdw blurRad="38100" dist="23000" dir="5400000" rotWithShape="0">
              <a:srgbClr val="000000">
                <a:alpha val="35000"/>
              </a:srgbClr>
            </a:outerShdw>
          </a:effectLst>
        </p:spPr>
        <p:txBody>
          <a:bodyPr lIns="0" tIns="0" rIns="0" bIns="0" anchor="ctr"/>
          <a:lstStyle/>
          <a:p>
            <a:pPr lvl="0"/>
            <a:endParaRPr/>
          </a:p>
        </p:txBody>
      </p:sp>
      <p:sp>
        <p:nvSpPr>
          <p:cNvPr id="1099" name="Shape 1099"/>
          <p:cNvSpPr/>
          <p:nvPr/>
        </p:nvSpPr>
        <p:spPr>
          <a:xfrm rot="16146200" flipH="1">
            <a:off x="4051892" y="1547377"/>
            <a:ext cx="1000771" cy="681296"/>
          </a:xfrm>
          <a:prstGeom prst="rightArrow">
            <a:avLst>
              <a:gd name="adj1" fmla="val 12641"/>
              <a:gd name="adj2" fmla="val 101064"/>
            </a:avLst>
          </a:prstGeom>
          <a:solidFill>
            <a:srgbClr val="FFFFFF"/>
          </a:solidFill>
          <a:ln w="25400">
            <a:solidFill>
              <a:srgbClr val="4F81BD"/>
            </a:solidFill>
          </a:ln>
          <a:effectLst>
            <a:outerShdw blurRad="38100" dist="23000" dir="5400000" rotWithShape="0">
              <a:srgbClr val="000000">
                <a:alpha val="35000"/>
              </a:srgbClr>
            </a:outerShdw>
          </a:effectLst>
        </p:spPr>
        <p:txBody>
          <a:bodyPr lIns="0" tIns="0" rIns="0" bIns="0" anchor="ctr"/>
          <a:lstStyle/>
          <a:p>
            <a:pPr lvl="0">
              <a:defRPr sz="2600"/>
            </a:pPr>
            <a:endParaRPr/>
          </a:p>
        </p:txBody>
      </p:sp>
      <p:sp>
        <p:nvSpPr>
          <p:cNvPr id="1100" name="Shape 1100"/>
          <p:cNvSpPr/>
          <p:nvPr/>
        </p:nvSpPr>
        <p:spPr>
          <a:xfrm rot="2799489">
            <a:off x="5521812" y="1543647"/>
            <a:ext cx="1225269" cy="554416"/>
          </a:xfrm>
          <a:prstGeom prst="rightArrow">
            <a:avLst>
              <a:gd name="adj1" fmla="val 12641"/>
              <a:gd name="adj2" fmla="val 116549"/>
            </a:avLst>
          </a:prstGeom>
          <a:solidFill>
            <a:srgbClr val="FFFFFF"/>
          </a:solidFill>
          <a:ln w="25400">
            <a:solidFill>
              <a:srgbClr val="4F81BD"/>
            </a:solidFill>
          </a:ln>
          <a:effectLst>
            <a:outerShdw blurRad="38100" dist="23000" dir="5400000" rotWithShape="0">
              <a:srgbClr val="000000">
                <a:alpha val="35000"/>
              </a:srgbClr>
            </a:outerShdw>
          </a:effectLst>
        </p:spPr>
        <p:txBody>
          <a:bodyPr lIns="0" tIns="0" rIns="0" bIns="0" anchor="ctr"/>
          <a:lstStyle/>
          <a:p>
            <a:pPr lvl="0"/>
            <a:endParaRPr/>
          </a:p>
        </p:txBody>
      </p:sp>
      <p:sp>
        <p:nvSpPr>
          <p:cNvPr id="1101" name="Shape 1101"/>
          <p:cNvSpPr/>
          <p:nvPr/>
        </p:nvSpPr>
        <p:spPr>
          <a:xfrm>
            <a:off x="260123" y="2368578"/>
            <a:ext cx="2745899" cy="4724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2600">
                <a:solidFill>
                  <a:srgbClr val="005493"/>
                </a:solidFill>
                <a:latin typeface="Arial Rounded MT Bold"/>
                <a:ea typeface="Arial Rounded MT Bold"/>
                <a:cs typeface="Arial Rounded MT Bold"/>
                <a:sym typeface="Arial Rounded MT Bold"/>
              </a:defRPr>
            </a:lvl1pPr>
          </a:lstStyle>
          <a:p>
            <a:pPr lvl="0">
              <a:defRPr sz="1800">
                <a:solidFill>
                  <a:srgbClr val="000000"/>
                </a:solidFill>
              </a:defRPr>
            </a:pPr>
            <a:r>
              <a:rPr sz="2600">
                <a:solidFill>
                  <a:srgbClr val="005493"/>
                </a:solidFill>
              </a:rPr>
              <a:t>Hiring</a:t>
            </a:r>
          </a:p>
        </p:txBody>
      </p:sp>
      <p:sp>
        <p:nvSpPr>
          <p:cNvPr id="1102" name="Shape 1102"/>
          <p:cNvSpPr/>
          <p:nvPr/>
        </p:nvSpPr>
        <p:spPr>
          <a:xfrm>
            <a:off x="382929" y="3027314"/>
            <a:ext cx="2500287" cy="24663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defRPr>
                <a:solidFill>
                  <a:srgbClr val="000000"/>
                </a:solidFill>
              </a:defRPr>
            </a:pPr>
            <a:r>
              <a:rPr sz="1500">
                <a:solidFill>
                  <a:srgbClr val="535353"/>
                </a:solidFill>
                <a:latin typeface="Arial Rounded MT Bold"/>
                <a:ea typeface="Arial Rounded MT Bold"/>
                <a:cs typeface="Arial Rounded MT Bold"/>
                <a:sym typeface="Arial Rounded MT Bold"/>
              </a:rPr>
              <a:t>Certifying to Work Readiness</a:t>
            </a:r>
          </a:p>
          <a:p>
            <a:pPr lvl="0" algn="ctr">
              <a:defRPr>
                <a:solidFill>
                  <a:srgbClr val="000000"/>
                </a:solidFill>
              </a:defRPr>
            </a:pPr>
            <a:r>
              <a:rPr sz="1500">
                <a:solidFill>
                  <a:srgbClr val="535353"/>
                </a:solidFill>
                <a:latin typeface="Arial Rounded MT Bold"/>
                <a:ea typeface="Arial Rounded MT Bold"/>
                <a:cs typeface="Arial Rounded MT Bold"/>
                <a:sym typeface="Arial Rounded MT Bold"/>
              </a:rPr>
              <a:t>Saving Money </a:t>
            </a:r>
          </a:p>
          <a:p>
            <a:pPr lvl="0" algn="ctr">
              <a:defRPr>
                <a:solidFill>
                  <a:srgbClr val="000000"/>
                </a:solidFill>
              </a:defRPr>
            </a:pPr>
            <a:r>
              <a:rPr sz="1500">
                <a:solidFill>
                  <a:srgbClr val="535353"/>
                </a:solidFill>
                <a:latin typeface="Arial Rounded MT Bold"/>
                <a:ea typeface="Arial Rounded MT Bold"/>
                <a:cs typeface="Arial Rounded MT Bold"/>
                <a:sym typeface="Arial Rounded MT Bold"/>
              </a:rPr>
              <a:t>ROI</a:t>
            </a:r>
          </a:p>
          <a:p>
            <a:pPr lvl="0" algn="ctr">
              <a:defRPr>
                <a:solidFill>
                  <a:srgbClr val="000000"/>
                </a:solidFill>
              </a:defRPr>
            </a:pPr>
            <a:endParaRPr sz="1500">
              <a:solidFill>
                <a:srgbClr val="535353"/>
              </a:solidFill>
              <a:latin typeface="Arial Rounded MT Bold"/>
              <a:ea typeface="Arial Rounded MT Bold"/>
              <a:cs typeface="Arial Rounded MT Bold"/>
              <a:sym typeface="Arial Rounded MT Bold"/>
            </a:endParaRPr>
          </a:p>
          <a:p>
            <a:pPr lvl="0" algn="ctr">
              <a:defRPr>
                <a:solidFill>
                  <a:srgbClr val="000000"/>
                </a:solidFill>
              </a:defRPr>
            </a:pPr>
            <a:r>
              <a:rPr sz="1500">
                <a:solidFill>
                  <a:srgbClr val="9A403E"/>
                </a:solidFill>
                <a:latin typeface="Arial Rounded MT Bold"/>
                <a:ea typeface="Arial Rounded MT Bold"/>
                <a:cs typeface="Arial Rounded MT Bold"/>
                <a:sym typeface="Arial Rounded MT Bold"/>
              </a:rPr>
              <a:t>EX:</a:t>
            </a:r>
          </a:p>
          <a:p>
            <a:pPr lvl="0" algn="ctr">
              <a:defRPr>
                <a:solidFill>
                  <a:srgbClr val="000000"/>
                </a:solidFill>
              </a:defRPr>
            </a:pPr>
            <a:r>
              <a:rPr sz="1500">
                <a:solidFill>
                  <a:srgbClr val="9A403E"/>
                </a:solidFill>
                <a:latin typeface="Arial Rounded MT Bold"/>
                <a:ea typeface="Arial Rounded MT Bold"/>
                <a:cs typeface="Arial Rounded MT Bold"/>
                <a:sym typeface="Arial Rounded MT Bold"/>
              </a:rPr>
              <a:t>8300 companies in the US</a:t>
            </a:r>
          </a:p>
          <a:p>
            <a:pPr lvl="0" algn="ctr">
              <a:defRPr>
                <a:solidFill>
                  <a:srgbClr val="000000"/>
                </a:solidFill>
              </a:defRPr>
            </a:pPr>
            <a:endParaRPr sz="1500">
              <a:solidFill>
                <a:srgbClr val="535353"/>
              </a:solidFill>
              <a:latin typeface="Arial Rounded MT Bold"/>
              <a:ea typeface="Arial Rounded MT Bold"/>
              <a:cs typeface="Arial Rounded MT Bold"/>
              <a:sym typeface="Arial Rounded MT Bold"/>
            </a:endParaRPr>
          </a:p>
          <a:p>
            <a:pPr lvl="0" algn="ctr">
              <a:defRPr>
                <a:solidFill>
                  <a:srgbClr val="000000"/>
                </a:solidFill>
              </a:defRPr>
            </a:pPr>
            <a:endParaRPr sz="1500">
              <a:solidFill>
                <a:srgbClr val="535353"/>
              </a:solidFill>
              <a:latin typeface="Arial Rounded MT Bold"/>
              <a:ea typeface="Arial Rounded MT Bold"/>
              <a:cs typeface="Arial Rounded MT Bold"/>
              <a:sym typeface="Arial Rounded MT Bold"/>
            </a:endParaRPr>
          </a:p>
          <a:p>
            <a:pPr lvl="0" algn="ctr">
              <a:defRPr>
                <a:solidFill>
                  <a:srgbClr val="000000"/>
                </a:solidFill>
              </a:defRPr>
            </a:pPr>
            <a:endParaRPr sz="1500">
              <a:solidFill>
                <a:srgbClr val="535353"/>
              </a:solidFill>
              <a:latin typeface="Arial Rounded MT Bold"/>
              <a:ea typeface="Arial Rounded MT Bold"/>
              <a:cs typeface="Arial Rounded MT Bold"/>
              <a:sym typeface="Arial Rounded MT Bold"/>
            </a:endParaRPr>
          </a:p>
        </p:txBody>
      </p:sp>
      <p:sp>
        <p:nvSpPr>
          <p:cNvPr id="1103" name="Shape 1103"/>
          <p:cNvSpPr/>
          <p:nvPr/>
        </p:nvSpPr>
        <p:spPr>
          <a:xfrm>
            <a:off x="3308452" y="3260520"/>
            <a:ext cx="2500287" cy="253915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defRPr>
                <a:solidFill>
                  <a:srgbClr val="000000"/>
                </a:solidFill>
              </a:defRPr>
            </a:pPr>
            <a:r>
              <a:rPr sz="1500" dirty="0">
                <a:solidFill>
                  <a:srgbClr val="535353"/>
                </a:solidFill>
                <a:latin typeface="Arial Rounded MT Bold"/>
                <a:ea typeface="Arial Rounded MT Bold"/>
                <a:cs typeface="Arial Rounded MT Bold"/>
                <a:sym typeface="Arial Rounded MT Bold"/>
              </a:rPr>
              <a:t>Horizontal Promotion / Movement</a:t>
            </a:r>
          </a:p>
          <a:p>
            <a:pPr lvl="0" algn="ctr">
              <a:defRPr>
                <a:solidFill>
                  <a:srgbClr val="000000"/>
                </a:solidFill>
              </a:defRPr>
            </a:pPr>
            <a:r>
              <a:rPr sz="1500" dirty="0">
                <a:solidFill>
                  <a:srgbClr val="535353"/>
                </a:solidFill>
                <a:latin typeface="Arial Rounded MT Bold"/>
                <a:ea typeface="Arial Rounded MT Bold"/>
                <a:cs typeface="Arial Rounded MT Bold"/>
                <a:sym typeface="Arial Rounded MT Bold"/>
              </a:rPr>
              <a:t>Certification and Evaluation of everyone</a:t>
            </a:r>
          </a:p>
          <a:p>
            <a:pPr lvl="0" algn="ctr">
              <a:defRPr>
                <a:solidFill>
                  <a:srgbClr val="000000"/>
                </a:solidFill>
              </a:defRPr>
            </a:pPr>
            <a:endParaRPr sz="1500" dirty="0">
              <a:solidFill>
                <a:srgbClr val="535353"/>
              </a:solidFill>
              <a:latin typeface="Arial Rounded MT Bold"/>
              <a:ea typeface="Arial Rounded MT Bold"/>
              <a:cs typeface="Arial Rounded MT Bold"/>
              <a:sym typeface="Arial Rounded MT Bold"/>
            </a:endParaRPr>
          </a:p>
          <a:p>
            <a:pPr lvl="0" algn="ctr">
              <a:defRPr>
                <a:solidFill>
                  <a:srgbClr val="000000"/>
                </a:solidFill>
              </a:defRPr>
            </a:pPr>
            <a:r>
              <a:rPr sz="1500" dirty="0">
                <a:solidFill>
                  <a:srgbClr val="9A403E"/>
                </a:solidFill>
                <a:latin typeface="Arial Rounded MT Bold"/>
                <a:ea typeface="Arial Rounded MT Bold"/>
                <a:cs typeface="Arial Rounded MT Bold"/>
                <a:sym typeface="Arial Rounded MT Bold"/>
              </a:rPr>
              <a:t>EX International:</a:t>
            </a:r>
          </a:p>
          <a:p>
            <a:pPr lvl="0" algn="ctr">
              <a:defRPr>
                <a:solidFill>
                  <a:srgbClr val="000000"/>
                </a:solidFill>
              </a:defRPr>
            </a:pPr>
            <a:r>
              <a:rPr sz="1500" dirty="0">
                <a:solidFill>
                  <a:srgbClr val="9A403E"/>
                </a:solidFill>
                <a:latin typeface="Arial Rounded MT Bold"/>
                <a:ea typeface="Arial Rounded MT Bold"/>
                <a:cs typeface="Arial Rounded MT Bold"/>
                <a:sym typeface="Arial Rounded MT Bold"/>
              </a:rPr>
              <a:t>Dow Chemical</a:t>
            </a:r>
          </a:p>
          <a:p>
            <a:pPr lvl="0" algn="ctr">
              <a:defRPr>
                <a:solidFill>
                  <a:srgbClr val="000000"/>
                </a:solidFill>
              </a:defRPr>
            </a:pPr>
            <a:endParaRPr sz="1500" dirty="0">
              <a:solidFill>
                <a:srgbClr val="9A403E"/>
              </a:solidFill>
              <a:latin typeface="Arial Rounded MT Bold"/>
              <a:ea typeface="Arial Rounded MT Bold"/>
              <a:cs typeface="Arial Rounded MT Bold"/>
              <a:sym typeface="Arial Rounded MT Bold"/>
            </a:endParaRPr>
          </a:p>
          <a:p>
            <a:pPr lvl="0" algn="ctr">
              <a:defRPr>
                <a:solidFill>
                  <a:srgbClr val="000000"/>
                </a:solidFill>
              </a:defRPr>
            </a:pPr>
            <a:endParaRPr sz="1500" dirty="0">
              <a:solidFill>
                <a:srgbClr val="535353"/>
              </a:solidFill>
              <a:latin typeface="Arial Rounded MT Bold"/>
              <a:ea typeface="Arial Rounded MT Bold"/>
              <a:cs typeface="Arial Rounded MT Bold"/>
              <a:sym typeface="Arial Rounded MT Bold"/>
            </a:endParaRPr>
          </a:p>
          <a:p>
            <a:pPr lvl="0" algn="ctr">
              <a:defRPr>
                <a:solidFill>
                  <a:srgbClr val="000000"/>
                </a:solidFill>
              </a:defRPr>
            </a:pPr>
            <a:endParaRPr sz="1500" dirty="0">
              <a:solidFill>
                <a:srgbClr val="535353"/>
              </a:solidFill>
              <a:latin typeface="Arial Rounded MT Bold"/>
              <a:ea typeface="Arial Rounded MT Bold"/>
              <a:cs typeface="Arial Rounded MT Bold"/>
              <a:sym typeface="Arial Rounded MT Bold"/>
            </a:endParaRPr>
          </a:p>
          <a:p>
            <a:pPr lvl="0" algn="ctr">
              <a:defRPr>
                <a:solidFill>
                  <a:srgbClr val="000000"/>
                </a:solidFill>
              </a:defRPr>
            </a:pPr>
            <a:endParaRPr sz="1500" dirty="0">
              <a:solidFill>
                <a:srgbClr val="535353"/>
              </a:solidFill>
              <a:latin typeface="Arial Rounded MT Bold"/>
              <a:ea typeface="Arial Rounded MT Bold"/>
              <a:cs typeface="Arial Rounded MT Bold"/>
              <a:sym typeface="Arial Rounded MT Bold"/>
            </a:endParaRPr>
          </a:p>
        </p:txBody>
      </p:sp>
      <p:sp>
        <p:nvSpPr>
          <p:cNvPr id="1104" name="Shape 1104"/>
          <p:cNvSpPr/>
          <p:nvPr/>
        </p:nvSpPr>
        <p:spPr>
          <a:xfrm>
            <a:off x="6260784" y="3019220"/>
            <a:ext cx="2500287" cy="24663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defRPr>
                <a:solidFill>
                  <a:srgbClr val="000000"/>
                </a:solidFill>
              </a:defRPr>
            </a:pPr>
            <a:r>
              <a:rPr sz="1500">
                <a:solidFill>
                  <a:srgbClr val="535353"/>
                </a:solidFill>
                <a:latin typeface="Arial Rounded MT Bold"/>
                <a:ea typeface="Arial Rounded MT Bold"/>
                <a:cs typeface="Arial Rounded MT Bold"/>
                <a:sym typeface="Arial Rounded MT Bold"/>
              </a:rPr>
              <a:t>Lawn Suite Protection</a:t>
            </a:r>
          </a:p>
          <a:p>
            <a:pPr lvl="0" algn="ctr">
              <a:defRPr>
                <a:solidFill>
                  <a:srgbClr val="000000"/>
                </a:solidFill>
              </a:defRPr>
            </a:pPr>
            <a:r>
              <a:rPr sz="1500">
                <a:solidFill>
                  <a:srgbClr val="535353"/>
                </a:solidFill>
                <a:latin typeface="Arial Rounded MT Bold"/>
                <a:ea typeface="Arial Rounded MT Bold"/>
                <a:cs typeface="Arial Rounded MT Bold"/>
                <a:sym typeface="Arial Rounded MT Bold"/>
              </a:rPr>
              <a:t>Non-Discriminating Evaluation</a:t>
            </a:r>
          </a:p>
          <a:p>
            <a:pPr lvl="0" algn="ctr">
              <a:defRPr>
                <a:solidFill>
                  <a:srgbClr val="000000"/>
                </a:solidFill>
              </a:defRPr>
            </a:pPr>
            <a:endParaRPr sz="1500">
              <a:solidFill>
                <a:srgbClr val="535353"/>
              </a:solidFill>
              <a:latin typeface="Arial Rounded MT Bold"/>
              <a:ea typeface="Arial Rounded MT Bold"/>
              <a:cs typeface="Arial Rounded MT Bold"/>
              <a:sym typeface="Arial Rounded MT Bold"/>
            </a:endParaRPr>
          </a:p>
          <a:p>
            <a:pPr lvl="0" algn="ctr">
              <a:defRPr>
                <a:solidFill>
                  <a:srgbClr val="000000"/>
                </a:solidFill>
              </a:defRPr>
            </a:pPr>
            <a:endParaRPr sz="1500">
              <a:solidFill>
                <a:srgbClr val="535353"/>
              </a:solidFill>
              <a:latin typeface="Arial Rounded MT Bold"/>
              <a:ea typeface="Arial Rounded MT Bold"/>
              <a:cs typeface="Arial Rounded MT Bold"/>
              <a:sym typeface="Arial Rounded MT Bold"/>
            </a:endParaRPr>
          </a:p>
          <a:p>
            <a:pPr lvl="0" algn="ctr">
              <a:defRPr>
                <a:solidFill>
                  <a:srgbClr val="000000"/>
                </a:solidFill>
              </a:defRPr>
            </a:pPr>
            <a:r>
              <a:rPr sz="1500">
                <a:solidFill>
                  <a:srgbClr val="9A403E"/>
                </a:solidFill>
                <a:latin typeface="Arial Rounded MT Bold"/>
                <a:ea typeface="Arial Rounded MT Bold"/>
                <a:cs typeface="Arial Rounded MT Bold"/>
                <a:sym typeface="Arial Rounded MT Bold"/>
              </a:rPr>
              <a:t>EX:</a:t>
            </a:r>
          </a:p>
          <a:p>
            <a:pPr lvl="0" algn="ctr">
              <a:defRPr>
                <a:solidFill>
                  <a:srgbClr val="000000"/>
                </a:solidFill>
              </a:defRPr>
            </a:pPr>
            <a:r>
              <a:rPr sz="1500">
                <a:solidFill>
                  <a:srgbClr val="9A403E"/>
                </a:solidFill>
                <a:latin typeface="Arial Rounded MT Bold"/>
                <a:ea typeface="Arial Rounded MT Bold"/>
                <a:cs typeface="Arial Rounded MT Bold"/>
                <a:sym typeface="Arial Rounded MT Bold"/>
              </a:rPr>
              <a:t>American Express</a:t>
            </a:r>
          </a:p>
          <a:p>
            <a:pPr lvl="0" algn="ctr">
              <a:defRPr>
                <a:solidFill>
                  <a:srgbClr val="000000"/>
                </a:solidFill>
              </a:defRPr>
            </a:pPr>
            <a:endParaRPr sz="1500">
              <a:solidFill>
                <a:srgbClr val="535353"/>
              </a:solidFill>
              <a:latin typeface="Arial Rounded MT Bold"/>
              <a:ea typeface="Arial Rounded MT Bold"/>
              <a:cs typeface="Arial Rounded MT Bold"/>
              <a:sym typeface="Arial Rounded MT Bold"/>
            </a:endParaRPr>
          </a:p>
          <a:p>
            <a:pPr lvl="0" algn="ctr">
              <a:defRPr>
                <a:solidFill>
                  <a:srgbClr val="000000"/>
                </a:solidFill>
              </a:defRPr>
            </a:pPr>
            <a:endParaRPr sz="1500">
              <a:solidFill>
                <a:srgbClr val="535353"/>
              </a:solidFill>
              <a:latin typeface="Arial Rounded MT Bold"/>
              <a:ea typeface="Arial Rounded MT Bold"/>
              <a:cs typeface="Arial Rounded MT Bold"/>
              <a:sym typeface="Arial Rounded MT Bold"/>
            </a:endParaRPr>
          </a:p>
          <a:p>
            <a:pPr lvl="0" algn="ctr">
              <a:defRPr>
                <a:solidFill>
                  <a:srgbClr val="000000"/>
                </a:solidFill>
              </a:defRPr>
            </a:pPr>
            <a:endParaRPr sz="1500">
              <a:solidFill>
                <a:srgbClr val="535353"/>
              </a:solidFill>
              <a:latin typeface="Arial Rounded MT Bold"/>
              <a:ea typeface="Arial Rounded MT Bold"/>
              <a:cs typeface="Arial Rounded MT Bold"/>
              <a:sym typeface="Arial Rounded MT Bold"/>
            </a:endParaRPr>
          </a:p>
        </p:txBody>
      </p:sp>
      <p:pic>
        <p:nvPicPr>
          <p:cNvPr id="1105" name="workforcebhcc-people.jpg"/>
          <p:cNvPicPr/>
          <p:nvPr/>
        </p:nvPicPr>
        <p:blipFill>
          <a:blip r:embed="rId2">
            <a:extLst/>
          </a:blip>
          <a:stretch>
            <a:fillRect/>
          </a:stretch>
        </p:blipFill>
        <p:spPr>
          <a:xfrm>
            <a:off x="249205" y="4623955"/>
            <a:ext cx="3456838" cy="1551737"/>
          </a:xfrm>
          <a:prstGeom prst="rect">
            <a:avLst/>
          </a:prstGeom>
          <a:ln w="12700">
            <a:miter lim="400000"/>
          </a:ln>
        </p:spPr>
      </p:pic>
    </p:spTree>
    <p:extLst>
      <p:ext uri="{BB962C8B-B14F-4D97-AF65-F5344CB8AC3E}">
        <p14:creationId xmlns:p14="http://schemas.microsoft.com/office/powerpoint/2010/main" val="2908842359"/>
      </p:ext>
    </p:extLst>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8" fill="hold" grpId="0" nodeType="afterEffect">
                                  <p:stCondLst>
                                    <p:cond delay="0"/>
                                  </p:stCondLst>
                                  <p:iterate>
                                    <p:tmAbs val="0"/>
                                  </p:iterate>
                                  <p:childTnLst>
                                    <p:set>
                                      <p:cBhvr>
                                        <p:cTn id="6" fill="hold"/>
                                        <p:tgtEl>
                                          <p:spTgt spid="1095"/>
                                        </p:tgtEl>
                                        <p:attrNameLst>
                                          <p:attrName>style.visibility</p:attrName>
                                        </p:attrNameLst>
                                      </p:cBhvr>
                                      <p:to>
                                        <p:strVal val="visible"/>
                                      </p:to>
                                    </p:set>
                                    <p:anim calcmode="lin" valueType="num">
                                      <p:cBhvr>
                                        <p:cTn id="7" dur="1000" fill="hold"/>
                                        <p:tgtEl>
                                          <p:spTgt spid="1095"/>
                                        </p:tgtEl>
                                        <p:attrNameLst>
                                          <p:attrName>ppt_w</p:attrName>
                                        </p:attrNameLst>
                                      </p:cBhvr>
                                      <p:tavLst>
                                        <p:tav tm="0">
                                          <p:val>
                                            <p:fltVal val="0"/>
                                          </p:val>
                                        </p:tav>
                                        <p:tav tm="100000">
                                          <p:val>
                                            <p:strVal val="#ppt_w"/>
                                          </p:val>
                                        </p:tav>
                                      </p:tavLst>
                                    </p:anim>
                                    <p:anim calcmode="lin" valueType="num">
                                      <p:cBhvr>
                                        <p:cTn id="8" dur="1000" fill="hold"/>
                                        <p:tgtEl>
                                          <p:spTgt spid="1095"/>
                                        </p:tgtEl>
                                        <p:attrNameLst>
                                          <p:attrName>ppt_h</p:attrName>
                                        </p:attrNameLst>
                                      </p:cBhvr>
                                      <p:tavLst>
                                        <p:tav tm="0">
                                          <p:val>
                                            <p:fltVal val="0"/>
                                          </p:val>
                                        </p:tav>
                                        <p:tav tm="100000">
                                          <p:val>
                                            <p:strVal val="#ppt_h"/>
                                          </p:val>
                                        </p:tav>
                                      </p:tavLst>
                                    </p:anim>
                                    <p:anim calcmode="lin" valueType="num">
                                      <p:cBhvr>
                                        <p:cTn id="9" dur="1000" fill="hold"/>
                                        <p:tgtEl>
                                          <p:spTgt spid="109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9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8" fill="hold" grpId="0" nodeType="afterEffect">
                                  <p:stCondLst>
                                    <p:cond delay="0"/>
                                  </p:stCondLst>
                                  <p:iterate>
                                    <p:tmAbs val="0"/>
                                  </p:iterate>
                                  <p:childTnLst>
                                    <p:set>
                                      <p:cBhvr>
                                        <p:cTn id="13" fill="hold"/>
                                        <p:tgtEl>
                                          <p:spTgt spid="1098"/>
                                        </p:tgtEl>
                                        <p:attrNameLst>
                                          <p:attrName>style.visibility</p:attrName>
                                        </p:attrNameLst>
                                      </p:cBhvr>
                                      <p:to>
                                        <p:strVal val="visible"/>
                                      </p:to>
                                    </p:set>
                                    <p:anim calcmode="lin" valueType="num">
                                      <p:cBhvr>
                                        <p:cTn id="14" dur="1000" fill="hold"/>
                                        <p:tgtEl>
                                          <p:spTgt spid="1098"/>
                                        </p:tgtEl>
                                        <p:attrNameLst>
                                          <p:attrName>ppt_w</p:attrName>
                                        </p:attrNameLst>
                                      </p:cBhvr>
                                      <p:tavLst>
                                        <p:tav tm="0">
                                          <p:val>
                                            <p:fltVal val="0"/>
                                          </p:val>
                                        </p:tav>
                                        <p:tav tm="100000">
                                          <p:val>
                                            <p:strVal val="#ppt_w"/>
                                          </p:val>
                                        </p:tav>
                                      </p:tavLst>
                                    </p:anim>
                                    <p:anim calcmode="lin" valueType="num">
                                      <p:cBhvr>
                                        <p:cTn id="15" dur="1000" fill="hold"/>
                                        <p:tgtEl>
                                          <p:spTgt spid="1098"/>
                                        </p:tgtEl>
                                        <p:attrNameLst>
                                          <p:attrName>ppt_h</p:attrName>
                                        </p:attrNameLst>
                                      </p:cBhvr>
                                      <p:tavLst>
                                        <p:tav tm="0">
                                          <p:val>
                                            <p:fltVal val="0"/>
                                          </p:val>
                                        </p:tav>
                                        <p:tav tm="100000">
                                          <p:val>
                                            <p:strVal val="#ppt_h"/>
                                          </p:val>
                                        </p:tav>
                                      </p:tavLst>
                                    </p:anim>
                                    <p:anim calcmode="lin" valueType="num">
                                      <p:cBhvr>
                                        <p:cTn id="16" dur="1000" fill="hold"/>
                                        <p:tgtEl>
                                          <p:spTgt spid="1098"/>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098"/>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8" fill="hold" grpId="0" nodeType="afterEffect">
                                  <p:stCondLst>
                                    <p:cond delay="0"/>
                                  </p:stCondLst>
                                  <p:iterate>
                                    <p:tmAbs val="0"/>
                                  </p:iterate>
                                  <p:childTnLst>
                                    <p:set>
                                      <p:cBhvr>
                                        <p:cTn id="20" fill="hold"/>
                                        <p:tgtEl>
                                          <p:spTgt spid="1101"/>
                                        </p:tgtEl>
                                        <p:attrNameLst>
                                          <p:attrName>style.visibility</p:attrName>
                                        </p:attrNameLst>
                                      </p:cBhvr>
                                      <p:to>
                                        <p:strVal val="visible"/>
                                      </p:to>
                                    </p:set>
                                    <p:anim calcmode="lin" valueType="num">
                                      <p:cBhvr>
                                        <p:cTn id="21" dur="1000" fill="hold"/>
                                        <p:tgtEl>
                                          <p:spTgt spid="1101"/>
                                        </p:tgtEl>
                                        <p:attrNameLst>
                                          <p:attrName>ppt_w</p:attrName>
                                        </p:attrNameLst>
                                      </p:cBhvr>
                                      <p:tavLst>
                                        <p:tav tm="0">
                                          <p:val>
                                            <p:fltVal val="0"/>
                                          </p:val>
                                        </p:tav>
                                        <p:tav tm="100000">
                                          <p:val>
                                            <p:strVal val="#ppt_w"/>
                                          </p:val>
                                        </p:tav>
                                      </p:tavLst>
                                    </p:anim>
                                    <p:anim calcmode="lin" valueType="num">
                                      <p:cBhvr>
                                        <p:cTn id="22" dur="1000" fill="hold"/>
                                        <p:tgtEl>
                                          <p:spTgt spid="1101"/>
                                        </p:tgtEl>
                                        <p:attrNameLst>
                                          <p:attrName>ppt_h</p:attrName>
                                        </p:attrNameLst>
                                      </p:cBhvr>
                                      <p:tavLst>
                                        <p:tav tm="0">
                                          <p:val>
                                            <p:fltVal val="0"/>
                                          </p:val>
                                        </p:tav>
                                        <p:tav tm="100000">
                                          <p:val>
                                            <p:strVal val="#ppt_h"/>
                                          </p:val>
                                        </p:tav>
                                      </p:tavLst>
                                    </p:anim>
                                    <p:anim calcmode="lin" valueType="num">
                                      <p:cBhvr>
                                        <p:cTn id="23" dur="1000" fill="hold"/>
                                        <p:tgtEl>
                                          <p:spTgt spid="1101"/>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101"/>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8" fill="hold" grpId="0" nodeType="afterEffect">
                                  <p:stCondLst>
                                    <p:cond delay="0"/>
                                  </p:stCondLst>
                                  <p:iterate>
                                    <p:tmAbs val="0"/>
                                  </p:iterate>
                                  <p:childTnLst>
                                    <p:set>
                                      <p:cBhvr>
                                        <p:cTn id="27" fill="hold"/>
                                        <p:tgtEl>
                                          <p:spTgt spid="1102"/>
                                        </p:tgtEl>
                                        <p:attrNameLst>
                                          <p:attrName>style.visibility</p:attrName>
                                        </p:attrNameLst>
                                      </p:cBhvr>
                                      <p:to>
                                        <p:strVal val="visible"/>
                                      </p:to>
                                    </p:set>
                                    <p:anim calcmode="lin" valueType="num">
                                      <p:cBhvr>
                                        <p:cTn id="28" dur="1000" fill="hold"/>
                                        <p:tgtEl>
                                          <p:spTgt spid="1102"/>
                                        </p:tgtEl>
                                        <p:attrNameLst>
                                          <p:attrName>ppt_w</p:attrName>
                                        </p:attrNameLst>
                                      </p:cBhvr>
                                      <p:tavLst>
                                        <p:tav tm="0">
                                          <p:val>
                                            <p:fltVal val="0"/>
                                          </p:val>
                                        </p:tav>
                                        <p:tav tm="100000">
                                          <p:val>
                                            <p:strVal val="#ppt_w"/>
                                          </p:val>
                                        </p:tav>
                                      </p:tavLst>
                                    </p:anim>
                                    <p:anim calcmode="lin" valueType="num">
                                      <p:cBhvr>
                                        <p:cTn id="29" dur="1000" fill="hold"/>
                                        <p:tgtEl>
                                          <p:spTgt spid="1102"/>
                                        </p:tgtEl>
                                        <p:attrNameLst>
                                          <p:attrName>ppt_h</p:attrName>
                                        </p:attrNameLst>
                                      </p:cBhvr>
                                      <p:tavLst>
                                        <p:tav tm="0">
                                          <p:val>
                                            <p:fltVal val="0"/>
                                          </p:val>
                                        </p:tav>
                                        <p:tav tm="100000">
                                          <p:val>
                                            <p:strVal val="#ppt_h"/>
                                          </p:val>
                                        </p:tav>
                                      </p:tavLst>
                                    </p:anim>
                                    <p:anim calcmode="lin" valueType="num">
                                      <p:cBhvr>
                                        <p:cTn id="30" dur="1000" fill="hold"/>
                                        <p:tgtEl>
                                          <p:spTgt spid="110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102"/>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8" fill="hold" grpId="0" nodeType="afterEffect">
                                  <p:stCondLst>
                                    <p:cond delay="0"/>
                                  </p:stCondLst>
                                  <p:iterate>
                                    <p:tmAbs val="0"/>
                                  </p:iterate>
                                  <p:childTnLst>
                                    <p:set>
                                      <p:cBhvr>
                                        <p:cTn id="34" fill="hold"/>
                                        <p:tgtEl>
                                          <p:spTgt spid="1100"/>
                                        </p:tgtEl>
                                        <p:attrNameLst>
                                          <p:attrName>style.visibility</p:attrName>
                                        </p:attrNameLst>
                                      </p:cBhvr>
                                      <p:to>
                                        <p:strVal val="visible"/>
                                      </p:to>
                                    </p:set>
                                    <p:anim calcmode="lin" valueType="num">
                                      <p:cBhvr>
                                        <p:cTn id="35" dur="1000" fill="hold"/>
                                        <p:tgtEl>
                                          <p:spTgt spid="1100"/>
                                        </p:tgtEl>
                                        <p:attrNameLst>
                                          <p:attrName>ppt_w</p:attrName>
                                        </p:attrNameLst>
                                      </p:cBhvr>
                                      <p:tavLst>
                                        <p:tav tm="0">
                                          <p:val>
                                            <p:fltVal val="0"/>
                                          </p:val>
                                        </p:tav>
                                        <p:tav tm="100000">
                                          <p:val>
                                            <p:strVal val="#ppt_w"/>
                                          </p:val>
                                        </p:tav>
                                      </p:tavLst>
                                    </p:anim>
                                    <p:anim calcmode="lin" valueType="num">
                                      <p:cBhvr>
                                        <p:cTn id="36" dur="1000" fill="hold"/>
                                        <p:tgtEl>
                                          <p:spTgt spid="1100"/>
                                        </p:tgtEl>
                                        <p:attrNameLst>
                                          <p:attrName>ppt_h</p:attrName>
                                        </p:attrNameLst>
                                      </p:cBhvr>
                                      <p:tavLst>
                                        <p:tav tm="0">
                                          <p:val>
                                            <p:fltVal val="0"/>
                                          </p:val>
                                        </p:tav>
                                        <p:tav tm="100000">
                                          <p:val>
                                            <p:strVal val="#ppt_h"/>
                                          </p:val>
                                        </p:tav>
                                      </p:tavLst>
                                    </p:anim>
                                    <p:anim calcmode="lin" valueType="num">
                                      <p:cBhvr>
                                        <p:cTn id="37" dur="1000" fill="hold"/>
                                        <p:tgtEl>
                                          <p:spTgt spid="1100"/>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100"/>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8" fill="hold" grpId="0" nodeType="afterEffect">
                                  <p:stCondLst>
                                    <p:cond delay="0"/>
                                  </p:stCondLst>
                                  <p:iterate>
                                    <p:tmAbs val="0"/>
                                  </p:iterate>
                                  <p:childTnLst>
                                    <p:set>
                                      <p:cBhvr>
                                        <p:cTn id="41" fill="hold"/>
                                        <p:tgtEl>
                                          <p:spTgt spid="1097"/>
                                        </p:tgtEl>
                                        <p:attrNameLst>
                                          <p:attrName>style.visibility</p:attrName>
                                        </p:attrNameLst>
                                      </p:cBhvr>
                                      <p:to>
                                        <p:strVal val="visible"/>
                                      </p:to>
                                    </p:set>
                                    <p:anim calcmode="lin" valueType="num">
                                      <p:cBhvr>
                                        <p:cTn id="42" dur="1000" fill="hold"/>
                                        <p:tgtEl>
                                          <p:spTgt spid="1097"/>
                                        </p:tgtEl>
                                        <p:attrNameLst>
                                          <p:attrName>ppt_w</p:attrName>
                                        </p:attrNameLst>
                                      </p:cBhvr>
                                      <p:tavLst>
                                        <p:tav tm="0">
                                          <p:val>
                                            <p:fltVal val="0"/>
                                          </p:val>
                                        </p:tav>
                                        <p:tav tm="100000">
                                          <p:val>
                                            <p:strVal val="#ppt_w"/>
                                          </p:val>
                                        </p:tav>
                                      </p:tavLst>
                                    </p:anim>
                                    <p:anim calcmode="lin" valueType="num">
                                      <p:cBhvr>
                                        <p:cTn id="43" dur="1000" fill="hold"/>
                                        <p:tgtEl>
                                          <p:spTgt spid="1097"/>
                                        </p:tgtEl>
                                        <p:attrNameLst>
                                          <p:attrName>ppt_h</p:attrName>
                                        </p:attrNameLst>
                                      </p:cBhvr>
                                      <p:tavLst>
                                        <p:tav tm="0">
                                          <p:val>
                                            <p:fltVal val="0"/>
                                          </p:val>
                                        </p:tav>
                                        <p:tav tm="100000">
                                          <p:val>
                                            <p:strVal val="#ppt_h"/>
                                          </p:val>
                                        </p:tav>
                                      </p:tavLst>
                                    </p:anim>
                                    <p:anim calcmode="lin" valueType="num">
                                      <p:cBhvr>
                                        <p:cTn id="44" dur="1000" fill="hold"/>
                                        <p:tgtEl>
                                          <p:spTgt spid="1097"/>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097"/>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000"/>
                            </p:stCondLst>
                            <p:childTnLst>
                              <p:par>
                                <p:cTn id="47" presetID="15" presetClass="entr" presetSubtype="8" fill="hold" grpId="0" nodeType="afterEffect">
                                  <p:stCondLst>
                                    <p:cond delay="0"/>
                                  </p:stCondLst>
                                  <p:iterate>
                                    <p:tmAbs val="0"/>
                                  </p:iterate>
                                  <p:childTnLst>
                                    <p:set>
                                      <p:cBhvr>
                                        <p:cTn id="48" fill="hold"/>
                                        <p:tgtEl>
                                          <p:spTgt spid="1104"/>
                                        </p:tgtEl>
                                        <p:attrNameLst>
                                          <p:attrName>style.visibility</p:attrName>
                                        </p:attrNameLst>
                                      </p:cBhvr>
                                      <p:to>
                                        <p:strVal val="visible"/>
                                      </p:to>
                                    </p:set>
                                    <p:anim calcmode="lin" valueType="num">
                                      <p:cBhvr>
                                        <p:cTn id="49" dur="1000" fill="hold"/>
                                        <p:tgtEl>
                                          <p:spTgt spid="1104"/>
                                        </p:tgtEl>
                                        <p:attrNameLst>
                                          <p:attrName>ppt_w</p:attrName>
                                        </p:attrNameLst>
                                      </p:cBhvr>
                                      <p:tavLst>
                                        <p:tav tm="0">
                                          <p:val>
                                            <p:fltVal val="0"/>
                                          </p:val>
                                        </p:tav>
                                        <p:tav tm="100000">
                                          <p:val>
                                            <p:strVal val="#ppt_w"/>
                                          </p:val>
                                        </p:tav>
                                      </p:tavLst>
                                    </p:anim>
                                    <p:anim calcmode="lin" valueType="num">
                                      <p:cBhvr>
                                        <p:cTn id="50" dur="1000" fill="hold"/>
                                        <p:tgtEl>
                                          <p:spTgt spid="1104"/>
                                        </p:tgtEl>
                                        <p:attrNameLst>
                                          <p:attrName>ppt_h</p:attrName>
                                        </p:attrNameLst>
                                      </p:cBhvr>
                                      <p:tavLst>
                                        <p:tav tm="0">
                                          <p:val>
                                            <p:fltVal val="0"/>
                                          </p:val>
                                        </p:tav>
                                        <p:tav tm="100000">
                                          <p:val>
                                            <p:strVal val="#ppt_h"/>
                                          </p:val>
                                        </p:tav>
                                      </p:tavLst>
                                    </p:anim>
                                    <p:anim calcmode="lin" valueType="num">
                                      <p:cBhvr>
                                        <p:cTn id="51" dur="1000" fill="hold"/>
                                        <p:tgtEl>
                                          <p:spTgt spid="1104"/>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104"/>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7000"/>
                            </p:stCondLst>
                            <p:childTnLst>
                              <p:par>
                                <p:cTn id="54" presetID="15" presetClass="entr" presetSubtype="8" fill="hold" grpId="0" nodeType="afterEffect">
                                  <p:stCondLst>
                                    <p:cond delay="0"/>
                                  </p:stCondLst>
                                  <p:iterate>
                                    <p:tmAbs val="0"/>
                                  </p:iterate>
                                  <p:childTnLst>
                                    <p:set>
                                      <p:cBhvr>
                                        <p:cTn id="55" fill="hold"/>
                                        <p:tgtEl>
                                          <p:spTgt spid="1099"/>
                                        </p:tgtEl>
                                        <p:attrNameLst>
                                          <p:attrName>style.visibility</p:attrName>
                                        </p:attrNameLst>
                                      </p:cBhvr>
                                      <p:to>
                                        <p:strVal val="visible"/>
                                      </p:to>
                                    </p:set>
                                    <p:anim calcmode="lin" valueType="num">
                                      <p:cBhvr>
                                        <p:cTn id="56" dur="1000" fill="hold"/>
                                        <p:tgtEl>
                                          <p:spTgt spid="1099"/>
                                        </p:tgtEl>
                                        <p:attrNameLst>
                                          <p:attrName>ppt_w</p:attrName>
                                        </p:attrNameLst>
                                      </p:cBhvr>
                                      <p:tavLst>
                                        <p:tav tm="0">
                                          <p:val>
                                            <p:fltVal val="0"/>
                                          </p:val>
                                        </p:tav>
                                        <p:tav tm="100000">
                                          <p:val>
                                            <p:strVal val="#ppt_w"/>
                                          </p:val>
                                        </p:tav>
                                      </p:tavLst>
                                    </p:anim>
                                    <p:anim calcmode="lin" valueType="num">
                                      <p:cBhvr>
                                        <p:cTn id="57" dur="1000" fill="hold"/>
                                        <p:tgtEl>
                                          <p:spTgt spid="1099"/>
                                        </p:tgtEl>
                                        <p:attrNameLst>
                                          <p:attrName>ppt_h</p:attrName>
                                        </p:attrNameLst>
                                      </p:cBhvr>
                                      <p:tavLst>
                                        <p:tav tm="0">
                                          <p:val>
                                            <p:fltVal val="0"/>
                                          </p:val>
                                        </p:tav>
                                        <p:tav tm="100000">
                                          <p:val>
                                            <p:strVal val="#ppt_h"/>
                                          </p:val>
                                        </p:tav>
                                      </p:tavLst>
                                    </p:anim>
                                    <p:anim calcmode="lin" valueType="num">
                                      <p:cBhvr>
                                        <p:cTn id="58" dur="1000" fill="hold"/>
                                        <p:tgtEl>
                                          <p:spTgt spid="1099"/>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099"/>
                                        </p:tgtEl>
                                        <p:attrNameLst>
                                          <p:attrName>ppt_y</p:attrName>
                                        </p:attrNameLst>
                                      </p:cBhvr>
                                      <p:tavLst>
                                        <p:tav tm="0" fmla="#ppt_y+(sin(-2*pi*(1-$))*-#ppt_x+cos(-2*pi*(1-$))*(1-#ppt_y))*(1-$)">
                                          <p:val>
                                            <p:fltVal val="0"/>
                                          </p:val>
                                        </p:tav>
                                        <p:tav tm="100000">
                                          <p:val>
                                            <p:fltVal val="1"/>
                                          </p:val>
                                        </p:tav>
                                      </p:tavLst>
                                    </p:anim>
                                  </p:childTnLst>
                                </p:cTn>
                              </p:par>
                            </p:childTnLst>
                          </p:cTn>
                        </p:par>
                        <p:par>
                          <p:cTn id="60" fill="hold">
                            <p:stCondLst>
                              <p:cond delay="8000"/>
                            </p:stCondLst>
                            <p:childTnLst>
                              <p:par>
                                <p:cTn id="61" presetID="15" presetClass="entr" presetSubtype="8" fill="hold" grpId="0" nodeType="afterEffect">
                                  <p:stCondLst>
                                    <p:cond delay="0"/>
                                  </p:stCondLst>
                                  <p:iterate>
                                    <p:tmAbs val="0"/>
                                  </p:iterate>
                                  <p:childTnLst>
                                    <p:set>
                                      <p:cBhvr>
                                        <p:cTn id="62" fill="hold"/>
                                        <p:tgtEl>
                                          <p:spTgt spid="1096"/>
                                        </p:tgtEl>
                                        <p:attrNameLst>
                                          <p:attrName>style.visibility</p:attrName>
                                        </p:attrNameLst>
                                      </p:cBhvr>
                                      <p:to>
                                        <p:strVal val="visible"/>
                                      </p:to>
                                    </p:set>
                                    <p:anim calcmode="lin" valueType="num">
                                      <p:cBhvr>
                                        <p:cTn id="63" dur="1000" fill="hold"/>
                                        <p:tgtEl>
                                          <p:spTgt spid="1096"/>
                                        </p:tgtEl>
                                        <p:attrNameLst>
                                          <p:attrName>ppt_w</p:attrName>
                                        </p:attrNameLst>
                                      </p:cBhvr>
                                      <p:tavLst>
                                        <p:tav tm="0">
                                          <p:val>
                                            <p:fltVal val="0"/>
                                          </p:val>
                                        </p:tav>
                                        <p:tav tm="100000">
                                          <p:val>
                                            <p:strVal val="#ppt_w"/>
                                          </p:val>
                                        </p:tav>
                                      </p:tavLst>
                                    </p:anim>
                                    <p:anim calcmode="lin" valueType="num">
                                      <p:cBhvr>
                                        <p:cTn id="64" dur="1000" fill="hold"/>
                                        <p:tgtEl>
                                          <p:spTgt spid="1096"/>
                                        </p:tgtEl>
                                        <p:attrNameLst>
                                          <p:attrName>ppt_h</p:attrName>
                                        </p:attrNameLst>
                                      </p:cBhvr>
                                      <p:tavLst>
                                        <p:tav tm="0">
                                          <p:val>
                                            <p:fltVal val="0"/>
                                          </p:val>
                                        </p:tav>
                                        <p:tav tm="100000">
                                          <p:val>
                                            <p:strVal val="#ppt_h"/>
                                          </p:val>
                                        </p:tav>
                                      </p:tavLst>
                                    </p:anim>
                                    <p:anim calcmode="lin" valueType="num">
                                      <p:cBhvr>
                                        <p:cTn id="65" dur="1000" fill="hold"/>
                                        <p:tgtEl>
                                          <p:spTgt spid="1096"/>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096"/>
                                        </p:tgtEl>
                                        <p:attrNameLst>
                                          <p:attrName>ppt_y</p:attrName>
                                        </p:attrNameLst>
                                      </p:cBhvr>
                                      <p:tavLst>
                                        <p:tav tm="0" fmla="#ppt_y+(sin(-2*pi*(1-$))*-#ppt_x+cos(-2*pi*(1-$))*(1-#ppt_y))*(1-$)">
                                          <p:val>
                                            <p:fltVal val="0"/>
                                          </p:val>
                                        </p:tav>
                                        <p:tav tm="100000">
                                          <p:val>
                                            <p:fltVal val="1"/>
                                          </p:val>
                                        </p:tav>
                                      </p:tavLst>
                                    </p:anim>
                                  </p:childTnLst>
                                </p:cTn>
                              </p:par>
                            </p:childTnLst>
                          </p:cTn>
                        </p:par>
                        <p:par>
                          <p:cTn id="67" fill="hold">
                            <p:stCondLst>
                              <p:cond delay="9000"/>
                            </p:stCondLst>
                            <p:childTnLst>
                              <p:par>
                                <p:cTn id="68" presetID="15" presetClass="entr" presetSubtype="8" fill="hold" grpId="0" nodeType="afterEffect">
                                  <p:stCondLst>
                                    <p:cond delay="0"/>
                                  </p:stCondLst>
                                  <p:iterate>
                                    <p:tmAbs val="0"/>
                                  </p:iterate>
                                  <p:childTnLst>
                                    <p:set>
                                      <p:cBhvr>
                                        <p:cTn id="69" fill="hold"/>
                                        <p:tgtEl>
                                          <p:spTgt spid="1103"/>
                                        </p:tgtEl>
                                        <p:attrNameLst>
                                          <p:attrName>style.visibility</p:attrName>
                                        </p:attrNameLst>
                                      </p:cBhvr>
                                      <p:to>
                                        <p:strVal val="visible"/>
                                      </p:to>
                                    </p:set>
                                    <p:anim calcmode="lin" valueType="num">
                                      <p:cBhvr>
                                        <p:cTn id="70" dur="1000" fill="hold"/>
                                        <p:tgtEl>
                                          <p:spTgt spid="1103"/>
                                        </p:tgtEl>
                                        <p:attrNameLst>
                                          <p:attrName>ppt_w</p:attrName>
                                        </p:attrNameLst>
                                      </p:cBhvr>
                                      <p:tavLst>
                                        <p:tav tm="0">
                                          <p:val>
                                            <p:fltVal val="0"/>
                                          </p:val>
                                        </p:tav>
                                        <p:tav tm="100000">
                                          <p:val>
                                            <p:strVal val="#ppt_w"/>
                                          </p:val>
                                        </p:tav>
                                      </p:tavLst>
                                    </p:anim>
                                    <p:anim calcmode="lin" valueType="num">
                                      <p:cBhvr>
                                        <p:cTn id="71" dur="1000" fill="hold"/>
                                        <p:tgtEl>
                                          <p:spTgt spid="1103"/>
                                        </p:tgtEl>
                                        <p:attrNameLst>
                                          <p:attrName>ppt_h</p:attrName>
                                        </p:attrNameLst>
                                      </p:cBhvr>
                                      <p:tavLst>
                                        <p:tav tm="0">
                                          <p:val>
                                            <p:fltVal val="0"/>
                                          </p:val>
                                        </p:tav>
                                        <p:tav tm="100000">
                                          <p:val>
                                            <p:strVal val="#ppt_h"/>
                                          </p:val>
                                        </p:tav>
                                      </p:tavLst>
                                    </p:anim>
                                    <p:anim calcmode="lin" valueType="num">
                                      <p:cBhvr>
                                        <p:cTn id="72" dur="1000" fill="hold"/>
                                        <p:tgtEl>
                                          <p:spTgt spid="1103"/>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1103"/>
                                        </p:tgtEl>
                                        <p:attrNameLst>
                                          <p:attrName>ppt_y</p:attrName>
                                        </p:attrNameLst>
                                      </p:cBhvr>
                                      <p:tavLst>
                                        <p:tav tm="0" fmla="#ppt_y+(sin(-2*pi*(1-$))*-#ppt_x+cos(-2*pi*(1-$))*(1-#ppt_y))*(1-$)">
                                          <p:val>
                                            <p:fltVal val="0"/>
                                          </p:val>
                                        </p:tav>
                                        <p:tav tm="100000">
                                          <p:val>
                                            <p:fltVal val="1"/>
                                          </p:val>
                                        </p:tav>
                                      </p:tavLst>
                                    </p:anim>
                                  </p:childTnLst>
                                </p:cTn>
                              </p:par>
                            </p:childTnLst>
                          </p:cTn>
                        </p:par>
                        <p:par>
                          <p:cTn id="74" fill="hold">
                            <p:stCondLst>
                              <p:cond delay="10000"/>
                            </p:stCondLst>
                            <p:childTnLst>
                              <p:par>
                                <p:cTn id="75" presetID="15" presetClass="entr" presetSubtype="8" fill="hold" grpId="0" nodeType="afterEffect">
                                  <p:stCondLst>
                                    <p:cond delay="0"/>
                                  </p:stCondLst>
                                  <p:iterate>
                                    <p:tmAbs val="0"/>
                                  </p:iterate>
                                  <p:childTnLst>
                                    <p:set>
                                      <p:cBhvr>
                                        <p:cTn id="76" fill="hold"/>
                                        <p:tgtEl>
                                          <p:spTgt spid="1105"/>
                                        </p:tgtEl>
                                        <p:attrNameLst>
                                          <p:attrName>style.visibility</p:attrName>
                                        </p:attrNameLst>
                                      </p:cBhvr>
                                      <p:to>
                                        <p:strVal val="visible"/>
                                      </p:to>
                                    </p:set>
                                    <p:anim calcmode="lin" valueType="num">
                                      <p:cBhvr>
                                        <p:cTn id="77" dur="1000" fill="hold"/>
                                        <p:tgtEl>
                                          <p:spTgt spid="1105"/>
                                        </p:tgtEl>
                                        <p:attrNameLst>
                                          <p:attrName>ppt_w</p:attrName>
                                        </p:attrNameLst>
                                      </p:cBhvr>
                                      <p:tavLst>
                                        <p:tav tm="0">
                                          <p:val>
                                            <p:fltVal val="0"/>
                                          </p:val>
                                        </p:tav>
                                        <p:tav tm="100000">
                                          <p:val>
                                            <p:strVal val="#ppt_w"/>
                                          </p:val>
                                        </p:tav>
                                      </p:tavLst>
                                    </p:anim>
                                    <p:anim calcmode="lin" valueType="num">
                                      <p:cBhvr>
                                        <p:cTn id="78" dur="1000" fill="hold"/>
                                        <p:tgtEl>
                                          <p:spTgt spid="1105"/>
                                        </p:tgtEl>
                                        <p:attrNameLst>
                                          <p:attrName>ppt_h</p:attrName>
                                        </p:attrNameLst>
                                      </p:cBhvr>
                                      <p:tavLst>
                                        <p:tav tm="0">
                                          <p:val>
                                            <p:fltVal val="0"/>
                                          </p:val>
                                        </p:tav>
                                        <p:tav tm="100000">
                                          <p:val>
                                            <p:strVal val="#ppt_h"/>
                                          </p:val>
                                        </p:tav>
                                      </p:tavLst>
                                    </p:anim>
                                    <p:anim calcmode="lin" valueType="num">
                                      <p:cBhvr>
                                        <p:cTn id="79" dur="1000" fill="hold"/>
                                        <p:tgtEl>
                                          <p:spTgt spid="1105"/>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110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 grpId="0" animBg="1" advAuto="0"/>
      <p:bldP spid="1096" grpId="0" animBg="1" advAuto="0"/>
      <p:bldP spid="1097" grpId="0" animBg="1" advAuto="0"/>
      <p:bldP spid="1098" grpId="0" animBg="1" advAuto="0"/>
      <p:bldP spid="1099" grpId="0" animBg="1" advAuto="0"/>
      <p:bldP spid="1100" grpId="0" animBg="1" advAuto="0"/>
      <p:bldP spid="1101" grpId="0" animBg="1" advAuto="0"/>
      <p:bldP spid="1102" grpId="0" animBg="1" advAuto="0"/>
      <p:bldP spid="1103" grpId="0" animBg="1" advAuto="0"/>
      <p:bldP spid="1104" grpId="0" animBg="1" advAuto="0"/>
      <p:bldP spid="1105"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 name="Shape 1107"/>
          <p:cNvSpPr/>
          <p:nvPr/>
        </p:nvSpPr>
        <p:spPr>
          <a:xfrm>
            <a:off x="3200843" y="572106"/>
            <a:ext cx="2745899" cy="497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2800">
                <a:solidFill>
                  <a:srgbClr val="1E4C7E"/>
                </a:solidFill>
                <a:latin typeface="Arial Rounded MT Bold"/>
                <a:ea typeface="Arial Rounded MT Bold"/>
                <a:cs typeface="Arial Rounded MT Bold"/>
                <a:sym typeface="Arial Rounded MT Bold"/>
              </a:defRPr>
            </a:lvl1pPr>
          </a:lstStyle>
          <a:p>
            <a:pPr lvl="0">
              <a:defRPr sz="1800">
                <a:solidFill>
                  <a:srgbClr val="000000"/>
                </a:solidFill>
              </a:defRPr>
            </a:pPr>
            <a:r>
              <a:rPr sz="2800">
                <a:solidFill>
                  <a:srgbClr val="1E4C7E"/>
                </a:solidFill>
              </a:rPr>
              <a:t>GOVERMENT</a:t>
            </a:r>
          </a:p>
        </p:txBody>
      </p:sp>
      <p:sp>
        <p:nvSpPr>
          <p:cNvPr id="1108" name="Shape 1108"/>
          <p:cNvSpPr/>
          <p:nvPr/>
        </p:nvSpPr>
        <p:spPr>
          <a:xfrm>
            <a:off x="3199050" y="2398696"/>
            <a:ext cx="2745900" cy="497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2800">
                <a:solidFill>
                  <a:srgbClr val="1E4C7E"/>
                </a:solidFill>
                <a:latin typeface="Arial Rounded MT Bold"/>
                <a:ea typeface="Arial Rounded MT Bold"/>
                <a:cs typeface="Arial Rounded MT Bold"/>
                <a:sym typeface="Arial Rounded MT Bold"/>
              </a:defRPr>
            </a:lvl1pPr>
          </a:lstStyle>
          <a:p>
            <a:pPr lvl="0">
              <a:defRPr sz="1800">
                <a:solidFill>
                  <a:srgbClr val="000000"/>
                </a:solidFill>
              </a:defRPr>
            </a:pPr>
            <a:r>
              <a:rPr sz="2800">
                <a:solidFill>
                  <a:srgbClr val="1E4C7E"/>
                </a:solidFill>
              </a:rPr>
              <a:t>Mexico</a:t>
            </a:r>
          </a:p>
        </p:txBody>
      </p:sp>
      <p:sp>
        <p:nvSpPr>
          <p:cNvPr id="1109" name="Shape 1109"/>
          <p:cNvSpPr/>
          <p:nvPr/>
        </p:nvSpPr>
        <p:spPr>
          <a:xfrm>
            <a:off x="6137978" y="2398696"/>
            <a:ext cx="2745899" cy="497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2800">
                <a:solidFill>
                  <a:srgbClr val="1E4C7E"/>
                </a:solidFill>
                <a:latin typeface="Arial Rounded MT Bold"/>
                <a:ea typeface="Arial Rounded MT Bold"/>
                <a:cs typeface="Arial Rounded MT Bold"/>
                <a:sym typeface="Arial Rounded MT Bold"/>
              </a:defRPr>
            </a:lvl1pPr>
          </a:lstStyle>
          <a:p>
            <a:pPr lvl="0">
              <a:defRPr sz="1800">
                <a:solidFill>
                  <a:srgbClr val="000000"/>
                </a:solidFill>
              </a:defRPr>
            </a:pPr>
            <a:r>
              <a:rPr sz="2800">
                <a:solidFill>
                  <a:srgbClr val="1E4C7E"/>
                </a:solidFill>
              </a:rPr>
              <a:t>Canada</a:t>
            </a:r>
          </a:p>
        </p:txBody>
      </p:sp>
      <p:sp>
        <p:nvSpPr>
          <p:cNvPr id="1110" name="Shape 1110"/>
          <p:cNvSpPr/>
          <p:nvPr/>
        </p:nvSpPr>
        <p:spPr>
          <a:xfrm rot="7748716">
            <a:off x="3028868" y="1525972"/>
            <a:ext cx="1065700" cy="306781"/>
          </a:xfrm>
          <a:prstGeom prst="rightArrow">
            <a:avLst>
              <a:gd name="adj1" fmla="val 12641"/>
              <a:gd name="adj2" fmla="val 116549"/>
            </a:avLst>
          </a:prstGeom>
          <a:solidFill>
            <a:srgbClr val="FFFFFF"/>
          </a:solidFill>
          <a:ln w="25400">
            <a:solidFill>
              <a:srgbClr val="4F81BD"/>
            </a:solidFill>
          </a:ln>
          <a:effectLst>
            <a:outerShdw blurRad="38100" dist="23000" dir="5400000" rotWithShape="0">
              <a:srgbClr val="000000">
                <a:alpha val="35000"/>
              </a:srgbClr>
            </a:outerShdw>
          </a:effectLst>
        </p:spPr>
        <p:txBody>
          <a:bodyPr lIns="0" tIns="0" rIns="0" bIns="0" anchor="ctr"/>
          <a:lstStyle/>
          <a:p>
            <a:pPr lvl="0"/>
            <a:endParaRPr/>
          </a:p>
        </p:txBody>
      </p:sp>
      <p:sp>
        <p:nvSpPr>
          <p:cNvPr id="1111" name="Shape 1111"/>
          <p:cNvSpPr/>
          <p:nvPr/>
        </p:nvSpPr>
        <p:spPr>
          <a:xfrm rot="16146200" flipH="1">
            <a:off x="4098555" y="1554513"/>
            <a:ext cx="878353" cy="349501"/>
          </a:xfrm>
          <a:prstGeom prst="rightArrow">
            <a:avLst>
              <a:gd name="adj1" fmla="val 12641"/>
              <a:gd name="adj2" fmla="val 109013"/>
            </a:avLst>
          </a:prstGeom>
          <a:solidFill>
            <a:srgbClr val="FFFFFF"/>
          </a:solidFill>
          <a:ln w="25400">
            <a:solidFill>
              <a:srgbClr val="4F81BD"/>
            </a:solidFill>
          </a:ln>
          <a:effectLst>
            <a:outerShdw blurRad="38100" dist="23000" dir="5400000" rotWithShape="0">
              <a:srgbClr val="000000">
                <a:alpha val="35000"/>
              </a:srgbClr>
            </a:outerShdw>
          </a:effectLst>
        </p:spPr>
        <p:txBody>
          <a:bodyPr lIns="0" tIns="0" rIns="0" bIns="0" anchor="ctr"/>
          <a:lstStyle/>
          <a:p>
            <a:pPr lvl="0"/>
            <a:endParaRPr/>
          </a:p>
        </p:txBody>
      </p:sp>
      <p:sp>
        <p:nvSpPr>
          <p:cNvPr id="1112" name="Shape 1112"/>
          <p:cNvSpPr/>
          <p:nvPr/>
        </p:nvSpPr>
        <p:spPr>
          <a:xfrm rot="2799489">
            <a:off x="5007073" y="1526225"/>
            <a:ext cx="1089924" cy="306781"/>
          </a:xfrm>
          <a:prstGeom prst="rightArrow">
            <a:avLst>
              <a:gd name="adj1" fmla="val 12641"/>
              <a:gd name="adj2" fmla="val 116549"/>
            </a:avLst>
          </a:prstGeom>
          <a:solidFill>
            <a:srgbClr val="FFFFFF"/>
          </a:solidFill>
          <a:ln w="25400">
            <a:solidFill>
              <a:srgbClr val="4F81BD"/>
            </a:solidFill>
          </a:ln>
          <a:effectLst>
            <a:outerShdw blurRad="38100" dist="23000" dir="5400000" rotWithShape="0">
              <a:srgbClr val="000000">
                <a:alpha val="35000"/>
              </a:srgbClr>
            </a:outerShdw>
          </a:effectLst>
        </p:spPr>
        <p:txBody>
          <a:bodyPr lIns="0" tIns="0" rIns="0" bIns="0" anchor="ctr"/>
          <a:lstStyle/>
          <a:p>
            <a:pPr lvl="0"/>
            <a:endParaRPr/>
          </a:p>
        </p:txBody>
      </p:sp>
      <p:sp>
        <p:nvSpPr>
          <p:cNvPr id="1113" name="Shape 1113"/>
          <p:cNvSpPr/>
          <p:nvPr/>
        </p:nvSpPr>
        <p:spPr>
          <a:xfrm>
            <a:off x="260123" y="2398696"/>
            <a:ext cx="2745899" cy="5613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3200">
                <a:solidFill>
                  <a:srgbClr val="005493"/>
                </a:solidFill>
                <a:latin typeface="Arial Rounded MT Bold"/>
                <a:ea typeface="Arial Rounded MT Bold"/>
                <a:cs typeface="Arial Rounded MT Bold"/>
                <a:sym typeface="Arial Rounded MT Bold"/>
              </a:defRPr>
            </a:lvl1pPr>
          </a:lstStyle>
          <a:p>
            <a:pPr lvl="0">
              <a:defRPr sz="1800">
                <a:solidFill>
                  <a:srgbClr val="000000"/>
                </a:solidFill>
              </a:defRPr>
            </a:pPr>
            <a:r>
              <a:rPr sz="3200">
                <a:solidFill>
                  <a:srgbClr val="005493"/>
                </a:solidFill>
              </a:rPr>
              <a:t>Honduras</a:t>
            </a:r>
          </a:p>
        </p:txBody>
      </p:sp>
      <p:sp>
        <p:nvSpPr>
          <p:cNvPr id="1114" name="Shape 1114"/>
          <p:cNvSpPr/>
          <p:nvPr/>
        </p:nvSpPr>
        <p:spPr>
          <a:xfrm>
            <a:off x="382929" y="3826260"/>
            <a:ext cx="2500287" cy="26060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defRPr>
                <a:solidFill>
                  <a:srgbClr val="000000"/>
                </a:solidFill>
              </a:defRPr>
            </a:pPr>
            <a:r>
              <a:rPr sz="1600">
                <a:solidFill>
                  <a:srgbClr val="535353"/>
                </a:solidFill>
                <a:latin typeface="Arial Rounded MT Bold"/>
                <a:ea typeface="Arial Rounded MT Bold"/>
                <a:cs typeface="Arial Rounded MT Bold"/>
                <a:sym typeface="Arial Rounded MT Bold"/>
              </a:rPr>
              <a:t>Certifying to Work Readiness</a:t>
            </a:r>
          </a:p>
          <a:p>
            <a:pPr lvl="0" algn="ctr">
              <a:defRPr>
                <a:solidFill>
                  <a:srgbClr val="000000"/>
                </a:solidFill>
              </a:defRPr>
            </a:pPr>
            <a:endParaRPr sz="1600">
              <a:solidFill>
                <a:srgbClr val="535353"/>
              </a:solidFill>
              <a:latin typeface="Arial Rounded MT Bold"/>
              <a:ea typeface="Arial Rounded MT Bold"/>
              <a:cs typeface="Arial Rounded MT Bold"/>
              <a:sym typeface="Arial Rounded MT Bold"/>
            </a:endParaRPr>
          </a:p>
          <a:p>
            <a:pPr lvl="0" algn="ctr">
              <a:defRPr>
                <a:solidFill>
                  <a:srgbClr val="000000"/>
                </a:solidFill>
              </a:defRPr>
            </a:pPr>
            <a:endParaRPr sz="1600">
              <a:solidFill>
                <a:srgbClr val="535353"/>
              </a:solidFill>
              <a:latin typeface="Arial Rounded MT Bold"/>
              <a:ea typeface="Arial Rounded MT Bold"/>
              <a:cs typeface="Arial Rounded MT Bold"/>
              <a:sym typeface="Arial Rounded MT Bold"/>
            </a:endParaRPr>
          </a:p>
          <a:p>
            <a:pPr lvl="0" algn="ctr">
              <a:defRPr>
                <a:solidFill>
                  <a:srgbClr val="000000"/>
                </a:solidFill>
              </a:defRPr>
            </a:pPr>
            <a:r>
              <a:rPr sz="1600">
                <a:solidFill>
                  <a:srgbClr val="535353"/>
                </a:solidFill>
                <a:latin typeface="Arial Rounded MT Bold"/>
                <a:ea typeface="Arial Rounded MT Bold"/>
                <a:cs typeface="Arial Rounded MT Bold"/>
                <a:sym typeface="Arial Rounded MT Bold"/>
              </a:rPr>
              <a:t>JOB PROFILING</a:t>
            </a:r>
          </a:p>
          <a:p>
            <a:pPr lvl="0" algn="ctr">
              <a:defRPr>
                <a:solidFill>
                  <a:srgbClr val="000000"/>
                </a:solidFill>
              </a:defRPr>
            </a:pPr>
            <a:endParaRPr sz="1600">
              <a:solidFill>
                <a:srgbClr val="535353"/>
              </a:solidFill>
              <a:latin typeface="Arial Rounded MT Bold"/>
              <a:ea typeface="Arial Rounded MT Bold"/>
              <a:cs typeface="Arial Rounded MT Bold"/>
              <a:sym typeface="Arial Rounded MT Bold"/>
            </a:endParaRPr>
          </a:p>
          <a:p>
            <a:pPr lvl="0" algn="ctr">
              <a:defRPr>
                <a:solidFill>
                  <a:srgbClr val="000000"/>
                </a:solidFill>
              </a:defRPr>
            </a:pPr>
            <a:endParaRPr sz="1600">
              <a:solidFill>
                <a:srgbClr val="535353"/>
              </a:solidFill>
              <a:latin typeface="Arial Rounded MT Bold"/>
              <a:ea typeface="Arial Rounded MT Bold"/>
              <a:cs typeface="Arial Rounded MT Bold"/>
              <a:sym typeface="Arial Rounded MT Bold"/>
            </a:endParaRPr>
          </a:p>
          <a:p>
            <a:pPr lvl="0" algn="ctr">
              <a:defRPr>
                <a:solidFill>
                  <a:srgbClr val="000000"/>
                </a:solidFill>
              </a:defRPr>
            </a:pPr>
            <a:endParaRPr sz="1600">
              <a:solidFill>
                <a:srgbClr val="535353"/>
              </a:solidFill>
              <a:latin typeface="Arial Rounded MT Bold"/>
              <a:ea typeface="Arial Rounded MT Bold"/>
              <a:cs typeface="Arial Rounded MT Bold"/>
              <a:sym typeface="Arial Rounded MT Bold"/>
            </a:endParaRPr>
          </a:p>
          <a:p>
            <a:pPr lvl="0" algn="ctr">
              <a:defRPr>
                <a:solidFill>
                  <a:srgbClr val="000000"/>
                </a:solidFill>
              </a:defRPr>
            </a:pPr>
            <a:endParaRPr sz="1600">
              <a:solidFill>
                <a:srgbClr val="535353"/>
              </a:solidFill>
              <a:latin typeface="Arial Rounded MT Bold"/>
              <a:ea typeface="Arial Rounded MT Bold"/>
              <a:cs typeface="Arial Rounded MT Bold"/>
              <a:sym typeface="Arial Rounded MT Bold"/>
            </a:endParaRPr>
          </a:p>
          <a:p>
            <a:pPr lvl="0" algn="ctr">
              <a:defRPr>
                <a:solidFill>
                  <a:srgbClr val="000000"/>
                </a:solidFill>
              </a:defRPr>
            </a:pPr>
            <a:endParaRPr sz="1600">
              <a:solidFill>
                <a:srgbClr val="535353"/>
              </a:solidFill>
              <a:latin typeface="Arial Rounded MT Bold"/>
              <a:ea typeface="Arial Rounded MT Bold"/>
              <a:cs typeface="Arial Rounded MT Bold"/>
              <a:sym typeface="Arial Rounded MT Bold"/>
            </a:endParaRPr>
          </a:p>
        </p:txBody>
      </p:sp>
      <p:sp>
        <p:nvSpPr>
          <p:cNvPr id="1115" name="Shape 1115"/>
          <p:cNvSpPr/>
          <p:nvPr/>
        </p:nvSpPr>
        <p:spPr>
          <a:xfrm>
            <a:off x="3303713" y="3831302"/>
            <a:ext cx="2500288" cy="7772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defRPr>
                <a:solidFill>
                  <a:srgbClr val="000000"/>
                </a:solidFill>
              </a:defRPr>
            </a:pPr>
            <a:r>
              <a:rPr sz="1600">
                <a:solidFill>
                  <a:srgbClr val="535353"/>
                </a:solidFill>
                <a:latin typeface="Arial Rounded MT Bold"/>
                <a:ea typeface="Arial Rounded MT Bold"/>
                <a:cs typeface="Arial Rounded MT Bold"/>
                <a:sym typeface="Arial Rounded MT Bold"/>
              </a:rPr>
              <a:t>Certifying Teachers</a:t>
            </a:r>
          </a:p>
          <a:p>
            <a:pPr lvl="0" algn="ctr">
              <a:defRPr>
                <a:solidFill>
                  <a:srgbClr val="000000"/>
                </a:solidFill>
              </a:defRPr>
            </a:pPr>
            <a:endParaRPr sz="1600">
              <a:solidFill>
                <a:srgbClr val="9A403E"/>
              </a:solidFill>
              <a:latin typeface="Arial Rounded MT Bold"/>
              <a:ea typeface="Arial Rounded MT Bold"/>
              <a:cs typeface="Arial Rounded MT Bold"/>
              <a:sym typeface="Arial Rounded MT Bold"/>
            </a:endParaRPr>
          </a:p>
        </p:txBody>
      </p:sp>
      <p:sp>
        <p:nvSpPr>
          <p:cNvPr id="1116" name="Shape 1116"/>
          <p:cNvSpPr/>
          <p:nvPr/>
        </p:nvSpPr>
        <p:spPr>
          <a:xfrm>
            <a:off x="6260784" y="3806620"/>
            <a:ext cx="2500287" cy="14630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defRPr>
                <a:solidFill>
                  <a:srgbClr val="000000"/>
                </a:solidFill>
              </a:defRPr>
            </a:pPr>
            <a:r>
              <a:rPr sz="1600">
                <a:solidFill>
                  <a:srgbClr val="535353"/>
                </a:solidFill>
                <a:latin typeface="Arial Rounded MT Bold"/>
                <a:ea typeface="Arial Rounded MT Bold"/>
                <a:cs typeface="Arial Rounded MT Bold"/>
                <a:sym typeface="Arial Rounded MT Bold"/>
              </a:rPr>
              <a:t>Federal Mandate for Training and Evaluation</a:t>
            </a:r>
          </a:p>
          <a:p>
            <a:pPr lvl="0" algn="ctr">
              <a:defRPr>
                <a:solidFill>
                  <a:srgbClr val="000000"/>
                </a:solidFill>
              </a:defRPr>
            </a:pPr>
            <a:endParaRPr sz="1600">
              <a:solidFill>
                <a:srgbClr val="535353"/>
              </a:solidFill>
              <a:latin typeface="Arial Rounded MT Bold"/>
              <a:ea typeface="Arial Rounded MT Bold"/>
              <a:cs typeface="Arial Rounded MT Bold"/>
              <a:sym typeface="Arial Rounded MT Bold"/>
            </a:endParaRPr>
          </a:p>
          <a:p>
            <a:pPr lvl="0" algn="ctr">
              <a:defRPr>
                <a:solidFill>
                  <a:srgbClr val="000000"/>
                </a:solidFill>
              </a:defRPr>
            </a:pPr>
            <a:endParaRPr sz="1600">
              <a:solidFill>
                <a:srgbClr val="535353"/>
              </a:solidFill>
              <a:latin typeface="Arial Rounded MT Bold"/>
              <a:ea typeface="Arial Rounded MT Bold"/>
              <a:cs typeface="Arial Rounded MT Bold"/>
              <a:sym typeface="Arial Rounded MT Bold"/>
            </a:endParaRPr>
          </a:p>
          <a:p>
            <a:pPr lvl="0" algn="ctr">
              <a:defRPr>
                <a:solidFill>
                  <a:srgbClr val="000000"/>
                </a:solidFill>
              </a:defRPr>
            </a:pPr>
            <a:endParaRPr sz="1600">
              <a:solidFill>
                <a:srgbClr val="535353"/>
              </a:solidFill>
              <a:latin typeface="Arial Rounded MT Bold"/>
              <a:ea typeface="Arial Rounded MT Bold"/>
              <a:cs typeface="Arial Rounded MT Bold"/>
              <a:sym typeface="Arial Rounded MT Bold"/>
            </a:endParaRPr>
          </a:p>
        </p:txBody>
      </p:sp>
      <p:sp>
        <p:nvSpPr>
          <p:cNvPr id="1117" name="Shape 1117"/>
          <p:cNvSpPr/>
          <p:nvPr/>
        </p:nvSpPr>
        <p:spPr>
          <a:xfrm>
            <a:off x="3199050" y="2883376"/>
            <a:ext cx="2745900" cy="497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2800">
                <a:solidFill>
                  <a:srgbClr val="1E4C7E"/>
                </a:solidFill>
                <a:latin typeface="Arial Rounded MT Bold"/>
                <a:ea typeface="Arial Rounded MT Bold"/>
                <a:cs typeface="Arial Rounded MT Bold"/>
                <a:sym typeface="Arial Rounded MT Bold"/>
              </a:defRPr>
            </a:lvl1pPr>
          </a:lstStyle>
          <a:p>
            <a:pPr lvl="0">
              <a:defRPr sz="1800">
                <a:solidFill>
                  <a:srgbClr val="000000"/>
                </a:solidFill>
              </a:defRPr>
            </a:pPr>
            <a:r>
              <a:rPr sz="2800">
                <a:solidFill>
                  <a:srgbClr val="1E4C7E"/>
                </a:solidFill>
              </a:rPr>
              <a:t>Bahamas</a:t>
            </a:r>
          </a:p>
        </p:txBody>
      </p:sp>
      <p:sp>
        <p:nvSpPr>
          <p:cNvPr id="1118" name="Shape 1118"/>
          <p:cNvSpPr/>
          <p:nvPr/>
        </p:nvSpPr>
        <p:spPr>
          <a:xfrm>
            <a:off x="6137978" y="2883376"/>
            <a:ext cx="2745899" cy="497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2800">
                <a:solidFill>
                  <a:srgbClr val="1E4C7E"/>
                </a:solidFill>
                <a:latin typeface="Arial Rounded MT Bold"/>
                <a:ea typeface="Arial Rounded MT Bold"/>
                <a:cs typeface="Arial Rounded MT Bold"/>
                <a:sym typeface="Arial Rounded MT Bold"/>
              </a:defRPr>
            </a:lvl1pPr>
          </a:lstStyle>
          <a:p>
            <a:pPr lvl="0">
              <a:defRPr sz="1800">
                <a:solidFill>
                  <a:srgbClr val="000000"/>
                </a:solidFill>
              </a:defRPr>
            </a:pPr>
            <a:r>
              <a:rPr sz="2800">
                <a:solidFill>
                  <a:srgbClr val="1E4C7E"/>
                </a:solidFill>
              </a:rPr>
              <a:t>Philippines</a:t>
            </a:r>
          </a:p>
        </p:txBody>
      </p:sp>
      <p:sp>
        <p:nvSpPr>
          <p:cNvPr id="1119" name="Shape 1119"/>
          <p:cNvSpPr/>
          <p:nvPr/>
        </p:nvSpPr>
        <p:spPr>
          <a:xfrm>
            <a:off x="260123" y="2883376"/>
            <a:ext cx="2745899" cy="5613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3200">
                <a:solidFill>
                  <a:srgbClr val="005493"/>
                </a:solidFill>
                <a:latin typeface="Arial Rounded MT Bold"/>
                <a:ea typeface="Arial Rounded MT Bold"/>
                <a:cs typeface="Arial Rounded MT Bold"/>
                <a:sym typeface="Arial Rounded MT Bold"/>
              </a:defRPr>
            </a:lvl1pPr>
          </a:lstStyle>
          <a:p>
            <a:pPr lvl="0">
              <a:defRPr sz="1800">
                <a:solidFill>
                  <a:srgbClr val="000000"/>
                </a:solidFill>
              </a:defRPr>
            </a:pPr>
            <a:r>
              <a:rPr sz="3200">
                <a:solidFill>
                  <a:srgbClr val="005493"/>
                </a:solidFill>
              </a:rPr>
              <a:t>Saudi Arabia</a:t>
            </a:r>
          </a:p>
        </p:txBody>
      </p:sp>
    </p:spTree>
    <p:extLst>
      <p:ext uri="{BB962C8B-B14F-4D97-AF65-F5344CB8AC3E}">
        <p14:creationId xmlns:p14="http://schemas.microsoft.com/office/powerpoint/2010/main" val="374113068"/>
      </p:ext>
    </p:extLst>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p:tmAbs val="0"/>
                                  </p:iterate>
                                  <p:childTnLst>
                                    <p:set>
                                      <p:cBhvr>
                                        <p:cTn id="6" fill="hold"/>
                                        <p:tgtEl>
                                          <p:spTgt spid="1107">
                                            <p:bg/>
                                          </p:spTgt>
                                        </p:tgtEl>
                                        <p:attrNameLst>
                                          <p:attrName>style.visibility</p:attrName>
                                        </p:attrNameLst>
                                      </p:cBhvr>
                                      <p:to>
                                        <p:strVal val="visible"/>
                                      </p:to>
                                    </p:set>
                                    <p:anim calcmode="lin" valueType="num">
                                      <p:cBhvr>
                                        <p:cTn id="7" dur="500" fill="hold"/>
                                        <p:tgtEl>
                                          <p:spTgt spid="1107">
                                            <p:bg/>
                                          </p:spTgt>
                                        </p:tgtEl>
                                        <p:attrNameLst>
                                          <p:attrName>ppt_w</p:attrName>
                                        </p:attrNameLst>
                                      </p:cBhvr>
                                      <p:tavLst>
                                        <p:tav tm="0">
                                          <p:val>
                                            <p:fltVal val="0"/>
                                          </p:val>
                                        </p:tav>
                                        <p:tav tm="100000">
                                          <p:val>
                                            <p:strVal val="#ppt_w"/>
                                          </p:val>
                                        </p:tav>
                                      </p:tavLst>
                                    </p:anim>
                                    <p:anim calcmode="lin" valueType="num">
                                      <p:cBhvr>
                                        <p:cTn id="8" dur="500" fill="hold"/>
                                        <p:tgtEl>
                                          <p:spTgt spid="1107">
                                            <p:bg/>
                                          </p:spTgt>
                                        </p:tgtEl>
                                        <p:attrNameLst>
                                          <p:attrName>ppt_h</p:attrName>
                                        </p:attrNameLst>
                                      </p:cBhvr>
                                      <p:tavLst>
                                        <p:tav tm="0">
                                          <p:val>
                                            <p:fltVal val="0"/>
                                          </p:val>
                                        </p:tav>
                                        <p:tav tm="100000">
                                          <p:val>
                                            <p:strVal val="#ppt_h"/>
                                          </p:val>
                                        </p:tav>
                                      </p:tavLst>
                                    </p:anim>
                                  </p:childTnLst>
                                </p:cTn>
                              </p:par>
                              <p:par>
                                <p:cTn id="9" presetID="23" presetClass="entr" presetSubtype="32" fill="hold" grpId="0">
                                  <p:stCondLst>
                                    <p:cond delay="0"/>
                                  </p:stCondLst>
                                  <p:iterate>
                                    <p:tmAbs val="0"/>
                                  </p:iterate>
                                  <p:childTnLst>
                                    <p:set>
                                      <p:cBhvr>
                                        <p:cTn id="10" fill="hold"/>
                                        <p:tgtEl>
                                          <p:spTgt spid="1107">
                                            <p:txEl>
                                              <p:pRg st="0" end="0"/>
                                            </p:txEl>
                                          </p:spTgt>
                                        </p:tgtEl>
                                        <p:attrNameLst>
                                          <p:attrName>style.visibility</p:attrName>
                                        </p:attrNameLst>
                                      </p:cBhvr>
                                      <p:to>
                                        <p:strVal val="visible"/>
                                      </p:to>
                                    </p:set>
                                    <p:anim calcmode="lin" valueType="num">
                                      <p:cBhvr>
                                        <p:cTn id="11" dur="500" fill="hold"/>
                                        <p:tgtEl>
                                          <p:spTgt spid="1107">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107">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 presetClass="entr" presetSubtype="8" fill="hold" grpId="0" nodeType="afterEffect">
                                  <p:stCondLst>
                                    <p:cond delay="0"/>
                                  </p:stCondLst>
                                  <p:iterate type="lt">
                                    <p:tmAbs val="0"/>
                                  </p:iterate>
                                  <p:childTnLst>
                                    <p:set>
                                      <p:cBhvr>
                                        <p:cTn id="15" fill="hold"/>
                                        <p:tgtEl>
                                          <p:spTgt spid="1110"/>
                                        </p:tgtEl>
                                        <p:attrNameLst>
                                          <p:attrName>style.visibility</p:attrName>
                                        </p:attrNameLst>
                                      </p:cBhvr>
                                      <p:to>
                                        <p:strVal val="visible"/>
                                      </p:to>
                                    </p:set>
                                    <p:anim calcmode="lin" valueType="num">
                                      <p:cBhvr>
                                        <p:cTn id="16" dur="800" fill="hold"/>
                                        <p:tgtEl>
                                          <p:spTgt spid="1110"/>
                                        </p:tgtEl>
                                        <p:attrNameLst>
                                          <p:attrName>ppt_x</p:attrName>
                                        </p:attrNameLst>
                                      </p:cBhvr>
                                      <p:tavLst>
                                        <p:tav tm="0">
                                          <p:val>
                                            <p:strVal val="0-#ppt_w/2"/>
                                          </p:val>
                                        </p:tav>
                                        <p:tav tm="100000">
                                          <p:val>
                                            <p:strVal val="#ppt_x"/>
                                          </p:val>
                                        </p:tav>
                                      </p:tavLst>
                                    </p:anim>
                                    <p:anim calcmode="lin" valueType="num">
                                      <p:cBhvr>
                                        <p:cTn id="17" dur="800" fill="hold"/>
                                        <p:tgtEl>
                                          <p:spTgt spid="1110"/>
                                        </p:tgtEl>
                                        <p:attrNameLst>
                                          <p:attrName>ppt_y</p:attrName>
                                        </p:attrNameLst>
                                      </p:cBhvr>
                                      <p:tavLst>
                                        <p:tav tm="0">
                                          <p:val>
                                            <p:strVal val="#ppt_y"/>
                                          </p:val>
                                        </p:tav>
                                        <p:tav tm="100000">
                                          <p:val>
                                            <p:strVal val="#ppt_y"/>
                                          </p:val>
                                        </p:tav>
                                      </p:tavLst>
                                    </p:anim>
                                  </p:childTnLst>
                                </p:cTn>
                              </p:par>
                            </p:childTnLst>
                          </p:cTn>
                        </p:par>
                        <p:par>
                          <p:cTn id="18" fill="hold">
                            <p:stCondLst>
                              <p:cond delay="1300"/>
                            </p:stCondLst>
                            <p:childTnLst>
                              <p:par>
                                <p:cTn id="19" presetID="23" presetClass="entr" presetSubtype="32" fill="hold" grpId="0" nodeType="afterEffect">
                                  <p:stCondLst>
                                    <p:cond delay="0"/>
                                  </p:stCondLst>
                                  <p:iterate>
                                    <p:tmAbs val="0"/>
                                  </p:iterate>
                                  <p:childTnLst>
                                    <p:set>
                                      <p:cBhvr>
                                        <p:cTn id="20" fill="hold"/>
                                        <p:tgtEl>
                                          <p:spTgt spid="1113">
                                            <p:bg/>
                                          </p:spTgt>
                                        </p:tgtEl>
                                        <p:attrNameLst>
                                          <p:attrName>style.visibility</p:attrName>
                                        </p:attrNameLst>
                                      </p:cBhvr>
                                      <p:to>
                                        <p:strVal val="visible"/>
                                      </p:to>
                                    </p:set>
                                    <p:anim calcmode="lin" valueType="num">
                                      <p:cBhvr>
                                        <p:cTn id="21" dur="300" fill="hold"/>
                                        <p:tgtEl>
                                          <p:spTgt spid="1113">
                                            <p:bg/>
                                          </p:spTgt>
                                        </p:tgtEl>
                                        <p:attrNameLst>
                                          <p:attrName>ppt_w</p:attrName>
                                        </p:attrNameLst>
                                      </p:cBhvr>
                                      <p:tavLst>
                                        <p:tav tm="0">
                                          <p:val>
                                            <p:fltVal val="0"/>
                                          </p:val>
                                        </p:tav>
                                        <p:tav tm="100000">
                                          <p:val>
                                            <p:strVal val="#ppt_w"/>
                                          </p:val>
                                        </p:tav>
                                      </p:tavLst>
                                    </p:anim>
                                    <p:anim calcmode="lin" valueType="num">
                                      <p:cBhvr>
                                        <p:cTn id="22" dur="300" fill="hold"/>
                                        <p:tgtEl>
                                          <p:spTgt spid="1113">
                                            <p:bg/>
                                          </p:spTgt>
                                        </p:tgtEl>
                                        <p:attrNameLst>
                                          <p:attrName>ppt_h</p:attrName>
                                        </p:attrNameLst>
                                      </p:cBhvr>
                                      <p:tavLst>
                                        <p:tav tm="0">
                                          <p:val>
                                            <p:fltVal val="0"/>
                                          </p:val>
                                        </p:tav>
                                        <p:tav tm="100000">
                                          <p:val>
                                            <p:strVal val="#ppt_h"/>
                                          </p:val>
                                        </p:tav>
                                      </p:tavLst>
                                    </p:anim>
                                  </p:childTnLst>
                                </p:cTn>
                              </p:par>
                              <p:par>
                                <p:cTn id="23" presetID="23" presetClass="entr" presetSubtype="32" fill="hold" grpId="0">
                                  <p:stCondLst>
                                    <p:cond delay="0"/>
                                  </p:stCondLst>
                                  <p:iterate>
                                    <p:tmAbs val="0"/>
                                  </p:iterate>
                                  <p:childTnLst>
                                    <p:set>
                                      <p:cBhvr>
                                        <p:cTn id="24" fill="hold"/>
                                        <p:tgtEl>
                                          <p:spTgt spid="1113">
                                            <p:txEl>
                                              <p:pRg st="0" end="0"/>
                                            </p:txEl>
                                          </p:spTgt>
                                        </p:tgtEl>
                                        <p:attrNameLst>
                                          <p:attrName>style.visibility</p:attrName>
                                        </p:attrNameLst>
                                      </p:cBhvr>
                                      <p:to>
                                        <p:strVal val="visible"/>
                                      </p:to>
                                    </p:set>
                                    <p:anim calcmode="lin" valueType="num">
                                      <p:cBhvr>
                                        <p:cTn id="25" dur="300" fill="hold"/>
                                        <p:tgtEl>
                                          <p:spTgt spid="1113">
                                            <p:txEl>
                                              <p:pRg st="0" end="0"/>
                                            </p:txEl>
                                          </p:spTgt>
                                        </p:tgtEl>
                                        <p:attrNameLst>
                                          <p:attrName>ppt_w</p:attrName>
                                        </p:attrNameLst>
                                      </p:cBhvr>
                                      <p:tavLst>
                                        <p:tav tm="0">
                                          <p:val>
                                            <p:fltVal val="0"/>
                                          </p:val>
                                        </p:tav>
                                        <p:tav tm="100000">
                                          <p:val>
                                            <p:strVal val="#ppt_w"/>
                                          </p:val>
                                        </p:tav>
                                      </p:tavLst>
                                    </p:anim>
                                    <p:anim calcmode="lin" valueType="num">
                                      <p:cBhvr>
                                        <p:cTn id="26" dur="300" fill="hold"/>
                                        <p:tgtEl>
                                          <p:spTgt spid="1113">
                                            <p:txEl>
                                              <p:pRg st="0" end="0"/>
                                            </p:txEl>
                                          </p:spTgt>
                                        </p:tgtEl>
                                        <p:attrNameLst>
                                          <p:attrName>ppt_h</p:attrName>
                                        </p:attrNameLst>
                                      </p:cBhvr>
                                      <p:tavLst>
                                        <p:tav tm="0">
                                          <p:val>
                                            <p:fltVal val="0"/>
                                          </p:val>
                                        </p:tav>
                                        <p:tav tm="100000">
                                          <p:val>
                                            <p:strVal val="#ppt_h"/>
                                          </p:val>
                                        </p:tav>
                                      </p:tavLst>
                                    </p:anim>
                                  </p:childTnLst>
                                </p:cTn>
                              </p:par>
                            </p:childTnLst>
                          </p:cTn>
                        </p:par>
                        <p:par>
                          <p:cTn id="27" fill="hold">
                            <p:stCondLst>
                              <p:cond delay="1600"/>
                            </p:stCondLst>
                            <p:childTnLst>
                              <p:par>
                                <p:cTn id="28" presetID="23" presetClass="entr" presetSubtype="32" fill="hold" grpId="0" nodeType="afterEffect">
                                  <p:stCondLst>
                                    <p:cond delay="0"/>
                                  </p:stCondLst>
                                  <p:iterate>
                                    <p:tmAbs val="0"/>
                                  </p:iterate>
                                  <p:childTnLst>
                                    <p:set>
                                      <p:cBhvr>
                                        <p:cTn id="29" fill="hold"/>
                                        <p:tgtEl>
                                          <p:spTgt spid="1119">
                                            <p:bg/>
                                          </p:spTgt>
                                        </p:tgtEl>
                                        <p:attrNameLst>
                                          <p:attrName>style.visibility</p:attrName>
                                        </p:attrNameLst>
                                      </p:cBhvr>
                                      <p:to>
                                        <p:strVal val="visible"/>
                                      </p:to>
                                    </p:set>
                                    <p:anim calcmode="lin" valueType="num">
                                      <p:cBhvr>
                                        <p:cTn id="30" dur="300" fill="hold"/>
                                        <p:tgtEl>
                                          <p:spTgt spid="1119">
                                            <p:bg/>
                                          </p:spTgt>
                                        </p:tgtEl>
                                        <p:attrNameLst>
                                          <p:attrName>ppt_w</p:attrName>
                                        </p:attrNameLst>
                                      </p:cBhvr>
                                      <p:tavLst>
                                        <p:tav tm="0">
                                          <p:val>
                                            <p:fltVal val="0"/>
                                          </p:val>
                                        </p:tav>
                                        <p:tav tm="100000">
                                          <p:val>
                                            <p:strVal val="#ppt_w"/>
                                          </p:val>
                                        </p:tav>
                                      </p:tavLst>
                                    </p:anim>
                                    <p:anim calcmode="lin" valueType="num">
                                      <p:cBhvr>
                                        <p:cTn id="31" dur="300" fill="hold"/>
                                        <p:tgtEl>
                                          <p:spTgt spid="1119">
                                            <p:bg/>
                                          </p:spTgt>
                                        </p:tgtEl>
                                        <p:attrNameLst>
                                          <p:attrName>ppt_h</p:attrName>
                                        </p:attrNameLst>
                                      </p:cBhvr>
                                      <p:tavLst>
                                        <p:tav tm="0">
                                          <p:val>
                                            <p:fltVal val="0"/>
                                          </p:val>
                                        </p:tav>
                                        <p:tav tm="100000">
                                          <p:val>
                                            <p:strVal val="#ppt_h"/>
                                          </p:val>
                                        </p:tav>
                                      </p:tavLst>
                                    </p:anim>
                                  </p:childTnLst>
                                </p:cTn>
                              </p:par>
                              <p:par>
                                <p:cTn id="32" presetID="23" presetClass="entr" presetSubtype="32" fill="hold" grpId="0">
                                  <p:stCondLst>
                                    <p:cond delay="0"/>
                                  </p:stCondLst>
                                  <p:iterate>
                                    <p:tmAbs val="0"/>
                                  </p:iterate>
                                  <p:childTnLst>
                                    <p:set>
                                      <p:cBhvr>
                                        <p:cTn id="33" fill="hold"/>
                                        <p:tgtEl>
                                          <p:spTgt spid="1119">
                                            <p:txEl>
                                              <p:pRg st="0" end="0"/>
                                            </p:txEl>
                                          </p:spTgt>
                                        </p:tgtEl>
                                        <p:attrNameLst>
                                          <p:attrName>style.visibility</p:attrName>
                                        </p:attrNameLst>
                                      </p:cBhvr>
                                      <p:to>
                                        <p:strVal val="visible"/>
                                      </p:to>
                                    </p:set>
                                    <p:anim calcmode="lin" valueType="num">
                                      <p:cBhvr>
                                        <p:cTn id="34" dur="300" fill="hold"/>
                                        <p:tgtEl>
                                          <p:spTgt spid="1119">
                                            <p:txEl>
                                              <p:pRg st="0" end="0"/>
                                            </p:txEl>
                                          </p:spTgt>
                                        </p:tgtEl>
                                        <p:attrNameLst>
                                          <p:attrName>ppt_w</p:attrName>
                                        </p:attrNameLst>
                                      </p:cBhvr>
                                      <p:tavLst>
                                        <p:tav tm="0">
                                          <p:val>
                                            <p:fltVal val="0"/>
                                          </p:val>
                                        </p:tav>
                                        <p:tav tm="100000">
                                          <p:val>
                                            <p:strVal val="#ppt_w"/>
                                          </p:val>
                                        </p:tav>
                                      </p:tavLst>
                                    </p:anim>
                                    <p:anim calcmode="lin" valueType="num">
                                      <p:cBhvr>
                                        <p:cTn id="35" dur="300" fill="hold"/>
                                        <p:tgtEl>
                                          <p:spTgt spid="1119">
                                            <p:txEl>
                                              <p:pRg st="0" end="0"/>
                                            </p:txEl>
                                          </p:spTgt>
                                        </p:tgtEl>
                                        <p:attrNameLst>
                                          <p:attrName>ppt_h</p:attrName>
                                        </p:attrNameLst>
                                      </p:cBhvr>
                                      <p:tavLst>
                                        <p:tav tm="0">
                                          <p:val>
                                            <p:fltVal val="0"/>
                                          </p:val>
                                        </p:tav>
                                        <p:tav tm="100000">
                                          <p:val>
                                            <p:strVal val="#ppt_h"/>
                                          </p:val>
                                        </p:tav>
                                      </p:tavLst>
                                    </p:anim>
                                  </p:childTnLst>
                                </p:cTn>
                              </p:par>
                            </p:childTnLst>
                          </p:cTn>
                        </p:par>
                        <p:par>
                          <p:cTn id="36" fill="hold">
                            <p:stCondLst>
                              <p:cond delay="1900"/>
                            </p:stCondLst>
                            <p:childTnLst>
                              <p:par>
                                <p:cTn id="37" presetID="1" presetClass="entr" presetSubtype="0" fill="hold" grpId="0" nodeType="afterEffect">
                                  <p:stCondLst>
                                    <p:cond delay="0"/>
                                  </p:stCondLst>
                                  <p:iterate type="lt">
                                    <p:tmAbs val="0"/>
                                  </p:iterate>
                                  <p:childTnLst>
                                    <p:set>
                                      <p:cBhvr>
                                        <p:cTn id="38" fill="hold"/>
                                        <p:tgtEl>
                                          <p:spTgt spid="1114"/>
                                        </p:tgtEl>
                                        <p:attrNameLst>
                                          <p:attrName>style.visibility</p:attrName>
                                        </p:attrNameLst>
                                      </p:cBhvr>
                                      <p:to>
                                        <p:strVal val="visible"/>
                                      </p:to>
                                    </p:set>
                                  </p:childTnLst>
                                </p:cTn>
                              </p:par>
                            </p:childTnLst>
                          </p:cTn>
                        </p:par>
                        <p:par>
                          <p:cTn id="39" fill="hold">
                            <p:stCondLst>
                              <p:cond delay="1900"/>
                            </p:stCondLst>
                            <p:childTnLst>
                              <p:par>
                                <p:cTn id="40" presetID="2" presetClass="entr" presetSubtype="8" fill="hold" grpId="0" nodeType="afterEffect">
                                  <p:stCondLst>
                                    <p:cond delay="0"/>
                                  </p:stCondLst>
                                  <p:iterate type="lt">
                                    <p:tmAbs val="0"/>
                                  </p:iterate>
                                  <p:childTnLst>
                                    <p:set>
                                      <p:cBhvr>
                                        <p:cTn id="41" fill="hold"/>
                                        <p:tgtEl>
                                          <p:spTgt spid="1112"/>
                                        </p:tgtEl>
                                        <p:attrNameLst>
                                          <p:attrName>style.visibility</p:attrName>
                                        </p:attrNameLst>
                                      </p:cBhvr>
                                      <p:to>
                                        <p:strVal val="visible"/>
                                      </p:to>
                                    </p:set>
                                    <p:anim calcmode="lin" valueType="num">
                                      <p:cBhvr>
                                        <p:cTn id="42" dur="800" fill="hold"/>
                                        <p:tgtEl>
                                          <p:spTgt spid="1112"/>
                                        </p:tgtEl>
                                        <p:attrNameLst>
                                          <p:attrName>ppt_x</p:attrName>
                                        </p:attrNameLst>
                                      </p:cBhvr>
                                      <p:tavLst>
                                        <p:tav tm="0">
                                          <p:val>
                                            <p:strVal val="0-#ppt_w/2"/>
                                          </p:val>
                                        </p:tav>
                                        <p:tav tm="100000">
                                          <p:val>
                                            <p:strVal val="#ppt_x"/>
                                          </p:val>
                                        </p:tav>
                                      </p:tavLst>
                                    </p:anim>
                                    <p:anim calcmode="lin" valueType="num">
                                      <p:cBhvr>
                                        <p:cTn id="43" dur="800" fill="hold"/>
                                        <p:tgtEl>
                                          <p:spTgt spid="1112"/>
                                        </p:tgtEl>
                                        <p:attrNameLst>
                                          <p:attrName>ppt_y</p:attrName>
                                        </p:attrNameLst>
                                      </p:cBhvr>
                                      <p:tavLst>
                                        <p:tav tm="0">
                                          <p:val>
                                            <p:strVal val="#ppt_y"/>
                                          </p:val>
                                        </p:tav>
                                        <p:tav tm="100000">
                                          <p:val>
                                            <p:strVal val="#ppt_y"/>
                                          </p:val>
                                        </p:tav>
                                      </p:tavLst>
                                    </p:anim>
                                  </p:childTnLst>
                                </p:cTn>
                              </p:par>
                            </p:childTnLst>
                          </p:cTn>
                        </p:par>
                        <p:par>
                          <p:cTn id="44" fill="hold">
                            <p:stCondLst>
                              <p:cond delay="2700"/>
                            </p:stCondLst>
                            <p:childTnLst>
                              <p:par>
                                <p:cTn id="45" presetID="23" presetClass="entr" presetSubtype="32" fill="hold" grpId="0" nodeType="afterEffect">
                                  <p:stCondLst>
                                    <p:cond delay="0"/>
                                  </p:stCondLst>
                                  <p:iterate>
                                    <p:tmAbs val="0"/>
                                  </p:iterate>
                                  <p:childTnLst>
                                    <p:set>
                                      <p:cBhvr>
                                        <p:cTn id="46" fill="hold"/>
                                        <p:tgtEl>
                                          <p:spTgt spid="1109">
                                            <p:bg/>
                                          </p:spTgt>
                                        </p:tgtEl>
                                        <p:attrNameLst>
                                          <p:attrName>style.visibility</p:attrName>
                                        </p:attrNameLst>
                                      </p:cBhvr>
                                      <p:to>
                                        <p:strVal val="visible"/>
                                      </p:to>
                                    </p:set>
                                    <p:anim calcmode="lin" valueType="num">
                                      <p:cBhvr>
                                        <p:cTn id="47" dur="300" fill="hold"/>
                                        <p:tgtEl>
                                          <p:spTgt spid="1109">
                                            <p:bg/>
                                          </p:spTgt>
                                        </p:tgtEl>
                                        <p:attrNameLst>
                                          <p:attrName>ppt_w</p:attrName>
                                        </p:attrNameLst>
                                      </p:cBhvr>
                                      <p:tavLst>
                                        <p:tav tm="0">
                                          <p:val>
                                            <p:fltVal val="0"/>
                                          </p:val>
                                        </p:tav>
                                        <p:tav tm="100000">
                                          <p:val>
                                            <p:strVal val="#ppt_w"/>
                                          </p:val>
                                        </p:tav>
                                      </p:tavLst>
                                    </p:anim>
                                    <p:anim calcmode="lin" valueType="num">
                                      <p:cBhvr>
                                        <p:cTn id="48" dur="300" fill="hold"/>
                                        <p:tgtEl>
                                          <p:spTgt spid="1109">
                                            <p:bg/>
                                          </p:spTgt>
                                        </p:tgtEl>
                                        <p:attrNameLst>
                                          <p:attrName>ppt_h</p:attrName>
                                        </p:attrNameLst>
                                      </p:cBhvr>
                                      <p:tavLst>
                                        <p:tav tm="0">
                                          <p:val>
                                            <p:fltVal val="0"/>
                                          </p:val>
                                        </p:tav>
                                        <p:tav tm="100000">
                                          <p:val>
                                            <p:strVal val="#ppt_h"/>
                                          </p:val>
                                        </p:tav>
                                      </p:tavLst>
                                    </p:anim>
                                  </p:childTnLst>
                                </p:cTn>
                              </p:par>
                              <p:par>
                                <p:cTn id="49" presetID="23" presetClass="entr" presetSubtype="32" fill="hold" grpId="0">
                                  <p:stCondLst>
                                    <p:cond delay="0"/>
                                  </p:stCondLst>
                                  <p:iterate>
                                    <p:tmAbs val="0"/>
                                  </p:iterate>
                                  <p:childTnLst>
                                    <p:set>
                                      <p:cBhvr>
                                        <p:cTn id="50" fill="hold"/>
                                        <p:tgtEl>
                                          <p:spTgt spid="1109">
                                            <p:txEl>
                                              <p:pRg st="0" end="0"/>
                                            </p:txEl>
                                          </p:spTgt>
                                        </p:tgtEl>
                                        <p:attrNameLst>
                                          <p:attrName>style.visibility</p:attrName>
                                        </p:attrNameLst>
                                      </p:cBhvr>
                                      <p:to>
                                        <p:strVal val="visible"/>
                                      </p:to>
                                    </p:set>
                                    <p:anim calcmode="lin" valueType="num">
                                      <p:cBhvr>
                                        <p:cTn id="51" dur="300" fill="hold"/>
                                        <p:tgtEl>
                                          <p:spTgt spid="1109">
                                            <p:txEl>
                                              <p:pRg st="0" end="0"/>
                                            </p:txEl>
                                          </p:spTgt>
                                        </p:tgtEl>
                                        <p:attrNameLst>
                                          <p:attrName>ppt_w</p:attrName>
                                        </p:attrNameLst>
                                      </p:cBhvr>
                                      <p:tavLst>
                                        <p:tav tm="0">
                                          <p:val>
                                            <p:fltVal val="0"/>
                                          </p:val>
                                        </p:tav>
                                        <p:tav tm="100000">
                                          <p:val>
                                            <p:strVal val="#ppt_w"/>
                                          </p:val>
                                        </p:tav>
                                      </p:tavLst>
                                    </p:anim>
                                    <p:anim calcmode="lin" valueType="num">
                                      <p:cBhvr>
                                        <p:cTn id="52" dur="300" fill="hold"/>
                                        <p:tgtEl>
                                          <p:spTgt spid="1109">
                                            <p:txEl>
                                              <p:pRg st="0" end="0"/>
                                            </p:txEl>
                                          </p:spTgt>
                                        </p:tgtEl>
                                        <p:attrNameLst>
                                          <p:attrName>ppt_h</p:attrName>
                                        </p:attrNameLst>
                                      </p:cBhvr>
                                      <p:tavLst>
                                        <p:tav tm="0">
                                          <p:val>
                                            <p:fltVal val="0"/>
                                          </p:val>
                                        </p:tav>
                                        <p:tav tm="100000">
                                          <p:val>
                                            <p:strVal val="#ppt_h"/>
                                          </p:val>
                                        </p:tav>
                                      </p:tavLst>
                                    </p:anim>
                                  </p:childTnLst>
                                </p:cTn>
                              </p:par>
                            </p:childTnLst>
                          </p:cTn>
                        </p:par>
                        <p:par>
                          <p:cTn id="53" fill="hold">
                            <p:stCondLst>
                              <p:cond delay="3000"/>
                            </p:stCondLst>
                            <p:childTnLst>
                              <p:par>
                                <p:cTn id="54" presetID="23" presetClass="entr" presetSubtype="32" fill="hold" grpId="0" nodeType="afterEffect">
                                  <p:stCondLst>
                                    <p:cond delay="0"/>
                                  </p:stCondLst>
                                  <p:iterate>
                                    <p:tmAbs val="0"/>
                                  </p:iterate>
                                  <p:childTnLst>
                                    <p:set>
                                      <p:cBhvr>
                                        <p:cTn id="55" fill="hold"/>
                                        <p:tgtEl>
                                          <p:spTgt spid="1118">
                                            <p:bg/>
                                          </p:spTgt>
                                        </p:tgtEl>
                                        <p:attrNameLst>
                                          <p:attrName>style.visibility</p:attrName>
                                        </p:attrNameLst>
                                      </p:cBhvr>
                                      <p:to>
                                        <p:strVal val="visible"/>
                                      </p:to>
                                    </p:set>
                                    <p:anim calcmode="lin" valueType="num">
                                      <p:cBhvr>
                                        <p:cTn id="56" dur="300" fill="hold"/>
                                        <p:tgtEl>
                                          <p:spTgt spid="1118">
                                            <p:bg/>
                                          </p:spTgt>
                                        </p:tgtEl>
                                        <p:attrNameLst>
                                          <p:attrName>ppt_w</p:attrName>
                                        </p:attrNameLst>
                                      </p:cBhvr>
                                      <p:tavLst>
                                        <p:tav tm="0">
                                          <p:val>
                                            <p:fltVal val="0"/>
                                          </p:val>
                                        </p:tav>
                                        <p:tav tm="100000">
                                          <p:val>
                                            <p:strVal val="#ppt_w"/>
                                          </p:val>
                                        </p:tav>
                                      </p:tavLst>
                                    </p:anim>
                                    <p:anim calcmode="lin" valueType="num">
                                      <p:cBhvr>
                                        <p:cTn id="57" dur="300" fill="hold"/>
                                        <p:tgtEl>
                                          <p:spTgt spid="1118">
                                            <p:bg/>
                                          </p:spTgt>
                                        </p:tgtEl>
                                        <p:attrNameLst>
                                          <p:attrName>ppt_h</p:attrName>
                                        </p:attrNameLst>
                                      </p:cBhvr>
                                      <p:tavLst>
                                        <p:tav tm="0">
                                          <p:val>
                                            <p:fltVal val="0"/>
                                          </p:val>
                                        </p:tav>
                                        <p:tav tm="100000">
                                          <p:val>
                                            <p:strVal val="#ppt_h"/>
                                          </p:val>
                                        </p:tav>
                                      </p:tavLst>
                                    </p:anim>
                                  </p:childTnLst>
                                </p:cTn>
                              </p:par>
                              <p:par>
                                <p:cTn id="58" presetID="23" presetClass="entr" presetSubtype="32" fill="hold" grpId="0">
                                  <p:stCondLst>
                                    <p:cond delay="0"/>
                                  </p:stCondLst>
                                  <p:iterate>
                                    <p:tmAbs val="0"/>
                                  </p:iterate>
                                  <p:childTnLst>
                                    <p:set>
                                      <p:cBhvr>
                                        <p:cTn id="59" fill="hold"/>
                                        <p:tgtEl>
                                          <p:spTgt spid="1118">
                                            <p:txEl>
                                              <p:pRg st="0" end="0"/>
                                            </p:txEl>
                                          </p:spTgt>
                                        </p:tgtEl>
                                        <p:attrNameLst>
                                          <p:attrName>style.visibility</p:attrName>
                                        </p:attrNameLst>
                                      </p:cBhvr>
                                      <p:to>
                                        <p:strVal val="visible"/>
                                      </p:to>
                                    </p:set>
                                    <p:anim calcmode="lin" valueType="num">
                                      <p:cBhvr>
                                        <p:cTn id="60" dur="300" fill="hold"/>
                                        <p:tgtEl>
                                          <p:spTgt spid="1118">
                                            <p:txEl>
                                              <p:pRg st="0" end="0"/>
                                            </p:txEl>
                                          </p:spTgt>
                                        </p:tgtEl>
                                        <p:attrNameLst>
                                          <p:attrName>ppt_w</p:attrName>
                                        </p:attrNameLst>
                                      </p:cBhvr>
                                      <p:tavLst>
                                        <p:tav tm="0">
                                          <p:val>
                                            <p:fltVal val="0"/>
                                          </p:val>
                                        </p:tav>
                                        <p:tav tm="100000">
                                          <p:val>
                                            <p:strVal val="#ppt_w"/>
                                          </p:val>
                                        </p:tav>
                                      </p:tavLst>
                                    </p:anim>
                                    <p:anim calcmode="lin" valueType="num">
                                      <p:cBhvr>
                                        <p:cTn id="61" dur="300" fill="hold"/>
                                        <p:tgtEl>
                                          <p:spTgt spid="1118">
                                            <p:txEl>
                                              <p:pRg st="0" end="0"/>
                                            </p:txEl>
                                          </p:spTgt>
                                        </p:tgtEl>
                                        <p:attrNameLst>
                                          <p:attrName>ppt_h</p:attrName>
                                        </p:attrNameLst>
                                      </p:cBhvr>
                                      <p:tavLst>
                                        <p:tav tm="0">
                                          <p:val>
                                            <p:fltVal val="0"/>
                                          </p:val>
                                        </p:tav>
                                        <p:tav tm="100000">
                                          <p:val>
                                            <p:strVal val="#ppt_h"/>
                                          </p:val>
                                        </p:tav>
                                      </p:tavLst>
                                    </p:anim>
                                  </p:childTnLst>
                                </p:cTn>
                              </p:par>
                            </p:childTnLst>
                          </p:cTn>
                        </p:par>
                        <p:par>
                          <p:cTn id="62" fill="hold">
                            <p:stCondLst>
                              <p:cond delay="3300"/>
                            </p:stCondLst>
                            <p:childTnLst>
                              <p:par>
                                <p:cTn id="63" presetID="1" presetClass="entr" presetSubtype="0" fill="hold" grpId="0" nodeType="afterEffect">
                                  <p:stCondLst>
                                    <p:cond delay="0"/>
                                  </p:stCondLst>
                                  <p:iterate type="lt">
                                    <p:tmAbs val="0"/>
                                  </p:iterate>
                                  <p:childTnLst>
                                    <p:set>
                                      <p:cBhvr>
                                        <p:cTn id="64" fill="hold"/>
                                        <p:tgtEl>
                                          <p:spTgt spid="1116"/>
                                        </p:tgtEl>
                                        <p:attrNameLst>
                                          <p:attrName>style.visibility</p:attrName>
                                        </p:attrNameLst>
                                      </p:cBhvr>
                                      <p:to>
                                        <p:strVal val="visible"/>
                                      </p:to>
                                    </p:set>
                                  </p:childTnLst>
                                </p:cTn>
                              </p:par>
                            </p:childTnLst>
                          </p:cTn>
                        </p:par>
                        <p:par>
                          <p:cTn id="65" fill="hold">
                            <p:stCondLst>
                              <p:cond delay="3300"/>
                            </p:stCondLst>
                            <p:childTnLst>
                              <p:par>
                                <p:cTn id="66" presetID="2" presetClass="entr" presetSubtype="8" fill="hold" grpId="0" nodeType="afterEffect">
                                  <p:stCondLst>
                                    <p:cond delay="0"/>
                                  </p:stCondLst>
                                  <p:iterate type="lt">
                                    <p:tmAbs val="0"/>
                                  </p:iterate>
                                  <p:childTnLst>
                                    <p:set>
                                      <p:cBhvr>
                                        <p:cTn id="67" fill="hold"/>
                                        <p:tgtEl>
                                          <p:spTgt spid="1111"/>
                                        </p:tgtEl>
                                        <p:attrNameLst>
                                          <p:attrName>style.visibility</p:attrName>
                                        </p:attrNameLst>
                                      </p:cBhvr>
                                      <p:to>
                                        <p:strVal val="visible"/>
                                      </p:to>
                                    </p:set>
                                    <p:anim calcmode="lin" valueType="num">
                                      <p:cBhvr>
                                        <p:cTn id="68" dur="800" fill="hold"/>
                                        <p:tgtEl>
                                          <p:spTgt spid="1111"/>
                                        </p:tgtEl>
                                        <p:attrNameLst>
                                          <p:attrName>ppt_x</p:attrName>
                                        </p:attrNameLst>
                                      </p:cBhvr>
                                      <p:tavLst>
                                        <p:tav tm="0">
                                          <p:val>
                                            <p:strVal val="0-#ppt_w/2"/>
                                          </p:val>
                                        </p:tav>
                                        <p:tav tm="100000">
                                          <p:val>
                                            <p:strVal val="#ppt_x"/>
                                          </p:val>
                                        </p:tav>
                                      </p:tavLst>
                                    </p:anim>
                                    <p:anim calcmode="lin" valueType="num">
                                      <p:cBhvr>
                                        <p:cTn id="69" dur="800" fill="hold"/>
                                        <p:tgtEl>
                                          <p:spTgt spid="1111"/>
                                        </p:tgtEl>
                                        <p:attrNameLst>
                                          <p:attrName>ppt_y</p:attrName>
                                        </p:attrNameLst>
                                      </p:cBhvr>
                                      <p:tavLst>
                                        <p:tav tm="0">
                                          <p:val>
                                            <p:strVal val="#ppt_y"/>
                                          </p:val>
                                        </p:tav>
                                        <p:tav tm="100000">
                                          <p:val>
                                            <p:strVal val="#ppt_y"/>
                                          </p:val>
                                        </p:tav>
                                      </p:tavLst>
                                    </p:anim>
                                  </p:childTnLst>
                                </p:cTn>
                              </p:par>
                            </p:childTnLst>
                          </p:cTn>
                        </p:par>
                        <p:par>
                          <p:cTn id="70" fill="hold">
                            <p:stCondLst>
                              <p:cond delay="4100"/>
                            </p:stCondLst>
                            <p:childTnLst>
                              <p:par>
                                <p:cTn id="71" presetID="23" presetClass="entr" presetSubtype="32" fill="hold" grpId="0" nodeType="afterEffect">
                                  <p:stCondLst>
                                    <p:cond delay="0"/>
                                  </p:stCondLst>
                                  <p:iterate>
                                    <p:tmAbs val="0"/>
                                  </p:iterate>
                                  <p:childTnLst>
                                    <p:set>
                                      <p:cBhvr>
                                        <p:cTn id="72" fill="hold"/>
                                        <p:tgtEl>
                                          <p:spTgt spid="1108">
                                            <p:bg/>
                                          </p:spTgt>
                                        </p:tgtEl>
                                        <p:attrNameLst>
                                          <p:attrName>style.visibility</p:attrName>
                                        </p:attrNameLst>
                                      </p:cBhvr>
                                      <p:to>
                                        <p:strVal val="visible"/>
                                      </p:to>
                                    </p:set>
                                    <p:anim calcmode="lin" valueType="num">
                                      <p:cBhvr>
                                        <p:cTn id="73" dur="300" fill="hold"/>
                                        <p:tgtEl>
                                          <p:spTgt spid="1108">
                                            <p:bg/>
                                          </p:spTgt>
                                        </p:tgtEl>
                                        <p:attrNameLst>
                                          <p:attrName>ppt_w</p:attrName>
                                        </p:attrNameLst>
                                      </p:cBhvr>
                                      <p:tavLst>
                                        <p:tav tm="0">
                                          <p:val>
                                            <p:fltVal val="0"/>
                                          </p:val>
                                        </p:tav>
                                        <p:tav tm="100000">
                                          <p:val>
                                            <p:strVal val="#ppt_w"/>
                                          </p:val>
                                        </p:tav>
                                      </p:tavLst>
                                    </p:anim>
                                    <p:anim calcmode="lin" valueType="num">
                                      <p:cBhvr>
                                        <p:cTn id="74" dur="300" fill="hold"/>
                                        <p:tgtEl>
                                          <p:spTgt spid="1108">
                                            <p:bg/>
                                          </p:spTgt>
                                        </p:tgtEl>
                                        <p:attrNameLst>
                                          <p:attrName>ppt_h</p:attrName>
                                        </p:attrNameLst>
                                      </p:cBhvr>
                                      <p:tavLst>
                                        <p:tav tm="0">
                                          <p:val>
                                            <p:fltVal val="0"/>
                                          </p:val>
                                        </p:tav>
                                        <p:tav tm="100000">
                                          <p:val>
                                            <p:strVal val="#ppt_h"/>
                                          </p:val>
                                        </p:tav>
                                      </p:tavLst>
                                    </p:anim>
                                  </p:childTnLst>
                                </p:cTn>
                              </p:par>
                              <p:par>
                                <p:cTn id="75" presetID="23" presetClass="entr" presetSubtype="32" fill="hold" grpId="0">
                                  <p:stCondLst>
                                    <p:cond delay="0"/>
                                  </p:stCondLst>
                                  <p:iterate>
                                    <p:tmAbs val="0"/>
                                  </p:iterate>
                                  <p:childTnLst>
                                    <p:set>
                                      <p:cBhvr>
                                        <p:cTn id="76" fill="hold"/>
                                        <p:tgtEl>
                                          <p:spTgt spid="1108">
                                            <p:txEl>
                                              <p:pRg st="0" end="0"/>
                                            </p:txEl>
                                          </p:spTgt>
                                        </p:tgtEl>
                                        <p:attrNameLst>
                                          <p:attrName>style.visibility</p:attrName>
                                        </p:attrNameLst>
                                      </p:cBhvr>
                                      <p:to>
                                        <p:strVal val="visible"/>
                                      </p:to>
                                    </p:set>
                                    <p:anim calcmode="lin" valueType="num">
                                      <p:cBhvr>
                                        <p:cTn id="77" dur="300" fill="hold"/>
                                        <p:tgtEl>
                                          <p:spTgt spid="1108">
                                            <p:txEl>
                                              <p:pRg st="0" end="0"/>
                                            </p:txEl>
                                          </p:spTgt>
                                        </p:tgtEl>
                                        <p:attrNameLst>
                                          <p:attrName>ppt_w</p:attrName>
                                        </p:attrNameLst>
                                      </p:cBhvr>
                                      <p:tavLst>
                                        <p:tav tm="0">
                                          <p:val>
                                            <p:fltVal val="0"/>
                                          </p:val>
                                        </p:tav>
                                        <p:tav tm="100000">
                                          <p:val>
                                            <p:strVal val="#ppt_w"/>
                                          </p:val>
                                        </p:tav>
                                      </p:tavLst>
                                    </p:anim>
                                    <p:anim calcmode="lin" valueType="num">
                                      <p:cBhvr>
                                        <p:cTn id="78" dur="300" fill="hold"/>
                                        <p:tgtEl>
                                          <p:spTgt spid="1108">
                                            <p:txEl>
                                              <p:pRg st="0" end="0"/>
                                            </p:txEl>
                                          </p:spTgt>
                                        </p:tgtEl>
                                        <p:attrNameLst>
                                          <p:attrName>ppt_h</p:attrName>
                                        </p:attrNameLst>
                                      </p:cBhvr>
                                      <p:tavLst>
                                        <p:tav tm="0">
                                          <p:val>
                                            <p:fltVal val="0"/>
                                          </p:val>
                                        </p:tav>
                                        <p:tav tm="100000">
                                          <p:val>
                                            <p:strVal val="#ppt_h"/>
                                          </p:val>
                                        </p:tav>
                                      </p:tavLst>
                                    </p:anim>
                                  </p:childTnLst>
                                </p:cTn>
                              </p:par>
                            </p:childTnLst>
                          </p:cTn>
                        </p:par>
                        <p:par>
                          <p:cTn id="79" fill="hold">
                            <p:stCondLst>
                              <p:cond delay="4400"/>
                            </p:stCondLst>
                            <p:childTnLst>
                              <p:par>
                                <p:cTn id="80" presetID="23" presetClass="entr" presetSubtype="32" fill="hold" grpId="0" nodeType="afterEffect">
                                  <p:stCondLst>
                                    <p:cond delay="0"/>
                                  </p:stCondLst>
                                  <p:iterate>
                                    <p:tmAbs val="0"/>
                                  </p:iterate>
                                  <p:childTnLst>
                                    <p:set>
                                      <p:cBhvr>
                                        <p:cTn id="81" fill="hold"/>
                                        <p:tgtEl>
                                          <p:spTgt spid="1117">
                                            <p:bg/>
                                          </p:spTgt>
                                        </p:tgtEl>
                                        <p:attrNameLst>
                                          <p:attrName>style.visibility</p:attrName>
                                        </p:attrNameLst>
                                      </p:cBhvr>
                                      <p:to>
                                        <p:strVal val="visible"/>
                                      </p:to>
                                    </p:set>
                                    <p:anim calcmode="lin" valueType="num">
                                      <p:cBhvr>
                                        <p:cTn id="82" dur="300" fill="hold"/>
                                        <p:tgtEl>
                                          <p:spTgt spid="1117">
                                            <p:bg/>
                                          </p:spTgt>
                                        </p:tgtEl>
                                        <p:attrNameLst>
                                          <p:attrName>ppt_w</p:attrName>
                                        </p:attrNameLst>
                                      </p:cBhvr>
                                      <p:tavLst>
                                        <p:tav tm="0">
                                          <p:val>
                                            <p:fltVal val="0"/>
                                          </p:val>
                                        </p:tav>
                                        <p:tav tm="100000">
                                          <p:val>
                                            <p:strVal val="#ppt_w"/>
                                          </p:val>
                                        </p:tav>
                                      </p:tavLst>
                                    </p:anim>
                                    <p:anim calcmode="lin" valueType="num">
                                      <p:cBhvr>
                                        <p:cTn id="83" dur="300" fill="hold"/>
                                        <p:tgtEl>
                                          <p:spTgt spid="1117">
                                            <p:bg/>
                                          </p:spTgt>
                                        </p:tgtEl>
                                        <p:attrNameLst>
                                          <p:attrName>ppt_h</p:attrName>
                                        </p:attrNameLst>
                                      </p:cBhvr>
                                      <p:tavLst>
                                        <p:tav tm="0">
                                          <p:val>
                                            <p:fltVal val="0"/>
                                          </p:val>
                                        </p:tav>
                                        <p:tav tm="100000">
                                          <p:val>
                                            <p:strVal val="#ppt_h"/>
                                          </p:val>
                                        </p:tav>
                                      </p:tavLst>
                                    </p:anim>
                                  </p:childTnLst>
                                </p:cTn>
                              </p:par>
                              <p:par>
                                <p:cTn id="84" presetID="23" presetClass="entr" presetSubtype="32" fill="hold" grpId="0">
                                  <p:stCondLst>
                                    <p:cond delay="0"/>
                                  </p:stCondLst>
                                  <p:iterate>
                                    <p:tmAbs val="0"/>
                                  </p:iterate>
                                  <p:childTnLst>
                                    <p:set>
                                      <p:cBhvr>
                                        <p:cTn id="85" fill="hold"/>
                                        <p:tgtEl>
                                          <p:spTgt spid="1117">
                                            <p:txEl>
                                              <p:pRg st="0" end="0"/>
                                            </p:txEl>
                                          </p:spTgt>
                                        </p:tgtEl>
                                        <p:attrNameLst>
                                          <p:attrName>style.visibility</p:attrName>
                                        </p:attrNameLst>
                                      </p:cBhvr>
                                      <p:to>
                                        <p:strVal val="visible"/>
                                      </p:to>
                                    </p:set>
                                    <p:anim calcmode="lin" valueType="num">
                                      <p:cBhvr>
                                        <p:cTn id="86" dur="300" fill="hold"/>
                                        <p:tgtEl>
                                          <p:spTgt spid="1117">
                                            <p:txEl>
                                              <p:pRg st="0" end="0"/>
                                            </p:txEl>
                                          </p:spTgt>
                                        </p:tgtEl>
                                        <p:attrNameLst>
                                          <p:attrName>ppt_w</p:attrName>
                                        </p:attrNameLst>
                                      </p:cBhvr>
                                      <p:tavLst>
                                        <p:tav tm="0">
                                          <p:val>
                                            <p:fltVal val="0"/>
                                          </p:val>
                                        </p:tav>
                                        <p:tav tm="100000">
                                          <p:val>
                                            <p:strVal val="#ppt_w"/>
                                          </p:val>
                                        </p:tav>
                                      </p:tavLst>
                                    </p:anim>
                                    <p:anim calcmode="lin" valueType="num">
                                      <p:cBhvr>
                                        <p:cTn id="87" dur="300" fill="hold"/>
                                        <p:tgtEl>
                                          <p:spTgt spid="1117">
                                            <p:txEl>
                                              <p:pRg st="0" end="0"/>
                                            </p:txEl>
                                          </p:spTgt>
                                        </p:tgtEl>
                                        <p:attrNameLst>
                                          <p:attrName>ppt_h</p:attrName>
                                        </p:attrNameLst>
                                      </p:cBhvr>
                                      <p:tavLst>
                                        <p:tav tm="0">
                                          <p:val>
                                            <p:fltVal val="0"/>
                                          </p:val>
                                        </p:tav>
                                        <p:tav tm="100000">
                                          <p:val>
                                            <p:strVal val="#ppt_h"/>
                                          </p:val>
                                        </p:tav>
                                      </p:tavLst>
                                    </p:anim>
                                  </p:childTnLst>
                                </p:cTn>
                              </p:par>
                            </p:childTnLst>
                          </p:cTn>
                        </p:par>
                        <p:par>
                          <p:cTn id="88" fill="hold">
                            <p:stCondLst>
                              <p:cond delay="4700"/>
                            </p:stCondLst>
                            <p:childTnLst>
                              <p:par>
                                <p:cTn id="89" presetID="1" presetClass="entr" presetSubtype="0" fill="hold" grpId="0" nodeType="afterEffect">
                                  <p:stCondLst>
                                    <p:cond delay="0"/>
                                  </p:stCondLst>
                                  <p:iterate type="lt">
                                    <p:tmAbs val="0"/>
                                  </p:iterate>
                                  <p:childTnLst>
                                    <p:set>
                                      <p:cBhvr>
                                        <p:cTn id="90" fill="hold"/>
                                        <p:tgtEl>
                                          <p:spTgt spid="1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7" grpId="0" build="p" bldLvl="5" animBg="1" advAuto="0"/>
      <p:bldP spid="1108" grpId="0" build="p" bldLvl="5" animBg="1" advAuto="0"/>
      <p:bldP spid="1109" grpId="0" build="p" bldLvl="5" animBg="1" advAuto="0"/>
      <p:bldP spid="1110" grpId="0" animBg="1" advAuto="0"/>
      <p:bldP spid="1111" grpId="0" animBg="1" advAuto="0"/>
      <p:bldP spid="1112" grpId="0" animBg="1" advAuto="0"/>
      <p:bldP spid="1113" grpId="0" build="p" bldLvl="5" animBg="1" advAuto="0"/>
      <p:bldP spid="1114" grpId="0" animBg="1" advAuto="0"/>
      <p:bldP spid="1115" grpId="0" animBg="1" advAuto="0"/>
      <p:bldP spid="1116" grpId="0" animBg="1" advAuto="0"/>
      <p:bldP spid="1117" grpId="0" build="p" bldLvl="5" animBg="1" advAuto="0"/>
      <p:bldP spid="1118" grpId="0" build="p" bldLvl="5" animBg="1" advAuto="0"/>
      <p:bldP spid="1119" grpId="0"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 name="Shape 1121"/>
          <p:cNvSpPr>
            <a:spLocks noGrp="1"/>
          </p:cNvSpPr>
          <p:nvPr>
            <p:ph type="body" idx="1"/>
          </p:nvPr>
        </p:nvSpPr>
        <p:spPr>
          <a:xfrm>
            <a:off x="86031" y="1413498"/>
            <a:ext cx="4202662" cy="5281186"/>
          </a:xfrm>
          <a:prstGeom prst="rect">
            <a:avLst/>
          </a:prstGeom>
        </p:spPr>
        <p:txBody>
          <a:bodyPr>
            <a:normAutofit/>
          </a:bodyPr>
          <a:lstStyle/>
          <a:p>
            <a:pPr marL="305752" lvl="0" indent="-214312">
              <a:spcBef>
                <a:spcPts val="600"/>
              </a:spcBef>
              <a:buClr>
                <a:srgbClr val="002060"/>
              </a:buClr>
              <a:buFont typeface="Wingdings"/>
              <a:buChar char="❑"/>
              <a:defRPr sz="1800">
                <a:solidFill>
                  <a:srgbClr val="000000"/>
                </a:solidFill>
              </a:defRPr>
            </a:pPr>
            <a:r>
              <a:rPr sz="2000">
                <a:solidFill>
                  <a:srgbClr val="002060"/>
                </a:solidFill>
              </a:rPr>
              <a:t>More than 2.3 million NCRCs issued since introduction of NCRC in 2006. </a:t>
            </a:r>
            <a:endParaRPr sz="2000">
              <a:solidFill>
                <a:srgbClr val="C00000"/>
              </a:solidFill>
            </a:endParaRPr>
          </a:p>
          <a:p>
            <a:pPr marL="305752" lvl="0" indent="-214312">
              <a:spcBef>
                <a:spcPts val="600"/>
              </a:spcBef>
              <a:buClr>
                <a:srgbClr val="002060"/>
              </a:buClr>
              <a:buFont typeface="Wingdings"/>
              <a:buChar char="❑"/>
              <a:defRPr sz="1800">
                <a:solidFill>
                  <a:srgbClr val="000000"/>
                </a:solidFill>
              </a:defRPr>
            </a:pPr>
            <a:r>
              <a:rPr sz="2000">
                <a:solidFill>
                  <a:srgbClr val="002D62"/>
                </a:solidFill>
              </a:rPr>
              <a:t>More than 12 million WorkKeys assessments administered in the five-year period between September 2008 and August 2013. </a:t>
            </a:r>
          </a:p>
          <a:p>
            <a:pPr marL="305752" lvl="0" indent="-214312">
              <a:spcBef>
                <a:spcPts val="600"/>
              </a:spcBef>
              <a:buClr>
                <a:srgbClr val="002060"/>
              </a:buClr>
              <a:buFont typeface="Wingdings"/>
              <a:buChar char="❑"/>
              <a:defRPr sz="1800">
                <a:solidFill>
                  <a:srgbClr val="000000"/>
                </a:solidFill>
              </a:defRPr>
            </a:pPr>
            <a:r>
              <a:rPr sz="2000">
                <a:solidFill>
                  <a:srgbClr val="002060"/>
                </a:solidFill>
              </a:rPr>
              <a:t>7 US states administer WorkKeys assessments to all High School juniors or seniors. </a:t>
            </a:r>
          </a:p>
        </p:txBody>
      </p:sp>
      <p:pic>
        <p:nvPicPr>
          <p:cNvPr id="1122" name="pasted-image.png"/>
          <p:cNvPicPr/>
          <p:nvPr/>
        </p:nvPicPr>
        <p:blipFill>
          <a:blip r:embed="rId2">
            <a:extLst/>
          </a:blip>
          <a:stretch>
            <a:fillRect/>
          </a:stretch>
        </p:blipFill>
        <p:spPr>
          <a:xfrm>
            <a:off x="4300890" y="1404010"/>
            <a:ext cx="4492066" cy="3371037"/>
          </a:xfrm>
          <a:prstGeom prst="rect">
            <a:avLst/>
          </a:prstGeom>
          <a:ln w="12700">
            <a:miter lim="400000"/>
          </a:ln>
        </p:spPr>
      </p:pic>
    </p:spTree>
    <p:extLst>
      <p:ext uri="{BB962C8B-B14F-4D97-AF65-F5344CB8AC3E}">
        <p14:creationId xmlns:p14="http://schemas.microsoft.com/office/powerpoint/2010/main" val="2832323326"/>
      </p:ext>
    </p:extLst>
  </p:cSld>
  <p:clrMapOvr>
    <a:masterClrMapping/>
  </p:clrMapOvr>
  <p:transition xmlns:p14="http://schemas.microsoft.com/office/powerpoint/2010/main" spd="med">
    <p:blinds dir="ver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 name="Shape 1135"/>
          <p:cNvSpPr/>
          <p:nvPr/>
        </p:nvSpPr>
        <p:spPr>
          <a:xfrm>
            <a:off x="457200" y="600046"/>
            <a:ext cx="8229600" cy="9541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800">
                <a:solidFill>
                  <a:srgbClr val="002D62"/>
                </a:solidFill>
                <a:latin typeface="Arial Rounded MT Bold"/>
                <a:ea typeface="Arial Rounded MT Bold"/>
                <a:cs typeface="Arial Rounded MT Bold"/>
                <a:sym typeface="Arial Rounded MT Bold"/>
              </a:defRPr>
            </a:lvl1pPr>
          </a:lstStyle>
          <a:p>
            <a:pPr lvl="0">
              <a:defRPr sz="1800">
                <a:solidFill>
                  <a:srgbClr val="000000"/>
                </a:solidFill>
              </a:defRPr>
            </a:pPr>
            <a:r>
              <a:rPr sz="2800" dirty="0">
                <a:solidFill>
                  <a:srgbClr val="002D62"/>
                </a:solidFill>
              </a:rPr>
              <a:t>Just a FEW of our more than </a:t>
            </a:r>
            <a:r>
              <a:rPr lang="en-US" sz="2800" dirty="0" smtClean="0">
                <a:solidFill>
                  <a:srgbClr val="002D62"/>
                </a:solidFill>
              </a:rPr>
              <a:t>10</a:t>
            </a:r>
            <a:r>
              <a:rPr sz="2800" dirty="0" smtClean="0">
                <a:solidFill>
                  <a:srgbClr val="002D62"/>
                </a:solidFill>
              </a:rPr>
              <a:t>000 </a:t>
            </a:r>
            <a:r>
              <a:rPr sz="2800" dirty="0">
                <a:solidFill>
                  <a:srgbClr val="002D62"/>
                </a:solidFill>
              </a:rPr>
              <a:t>ENDORSERS</a:t>
            </a:r>
          </a:p>
        </p:txBody>
      </p:sp>
      <p:pic>
        <p:nvPicPr>
          <p:cNvPr id="1136" name="10-Chase-Bank.jpg"/>
          <p:cNvPicPr/>
          <p:nvPr/>
        </p:nvPicPr>
        <p:blipFill>
          <a:blip r:embed="rId2">
            <a:extLst/>
          </a:blip>
          <a:srcRect l="6601" t="6641"/>
          <a:stretch>
            <a:fillRect/>
          </a:stretch>
        </p:blipFill>
        <p:spPr>
          <a:xfrm>
            <a:off x="506880" y="4400619"/>
            <a:ext cx="2034608" cy="1356572"/>
          </a:xfrm>
          <a:prstGeom prst="rect">
            <a:avLst/>
          </a:prstGeom>
          <a:ln w="12700">
            <a:miter lim="400000"/>
          </a:ln>
        </p:spPr>
      </p:pic>
      <p:pic>
        <p:nvPicPr>
          <p:cNvPr id="1137" name="coca.jpg"/>
          <p:cNvPicPr/>
          <p:nvPr/>
        </p:nvPicPr>
        <p:blipFill>
          <a:blip r:embed="rId3">
            <a:extLst/>
          </a:blip>
          <a:stretch>
            <a:fillRect/>
          </a:stretch>
        </p:blipFill>
        <p:spPr>
          <a:xfrm>
            <a:off x="7305685" y="4181889"/>
            <a:ext cx="1752133" cy="1752133"/>
          </a:xfrm>
          <a:prstGeom prst="rect">
            <a:avLst/>
          </a:prstGeom>
          <a:ln w="12700">
            <a:miter lim="400000"/>
          </a:ln>
        </p:spPr>
      </p:pic>
      <p:pic>
        <p:nvPicPr>
          <p:cNvPr id="1138" name="energiser.jpg"/>
          <p:cNvPicPr/>
          <p:nvPr/>
        </p:nvPicPr>
        <p:blipFill>
          <a:blip r:embed="rId4">
            <a:extLst/>
          </a:blip>
          <a:stretch>
            <a:fillRect/>
          </a:stretch>
        </p:blipFill>
        <p:spPr>
          <a:xfrm>
            <a:off x="2833779" y="4762347"/>
            <a:ext cx="1841637" cy="633064"/>
          </a:xfrm>
          <a:prstGeom prst="rect">
            <a:avLst/>
          </a:prstGeom>
          <a:ln w="12700">
            <a:miter lim="400000"/>
          </a:ln>
        </p:spPr>
      </p:pic>
      <p:pic>
        <p:nvPicPr>
          <p:cNvPr id="1139" name="inter_logo.gif"/>
          <p:cNvPicPr/>
          <p:nvPr/>
        </p:nvPicPr>
        <p:blipFill>
          <a:blip r:embed="rId5">
            <a:extLst/>
          </a:blip>
          <a:stretch>
            <a:fillRect/>
          </a:stretch>
        </p:blipFill>
        <p:spPr>
          <a:xfrm>
            <a:off x="5269840" y="4832662"/>
            <a:ext cx="1596931" cy="450587"/>
          </a:xfrm>
          <a:prstGeom prst="rect">
            <a:avLst/>
          </a:prstGeom>
          <a:ln w="12700">
            <a:miter lim="400000"/>
          </a:ln>
        </p:spPr>
      </p:pic>
      <p:grpSp>
        <p:nvGrpSpPr>
          <p:cNvPr id="1144" name="Group 1144"/>
          <p:cNvGrpSpPr/>
          <p:nvPr/>
        </p:nvGrpSpPr>
        <p:grpSpPr>
          <a:xfrm>
            <a:off x="2562291" y="3325849"/>
            <a:ext cx="6333135" cy="782547"/>
            <a:chOff x="0" y="0"/>
            <a:chExt cx="6333133" cy="782545"/>
          </a:xfrm>
        </p:grpSpPr>
        <p:pic>
          <p:nvPicPr>
            <p:cNvPr id="1140" name="choice hotel.png"/>
            <p:cNvPicPr/>
            <p:nvPr/>
          </p:nvPicPr>
          <p:blipFill>
            <a:blip r:embed="rId6">
              <a:extLst/>
            </a:blip>
            <a:stretch>
              <a:fillRect/>
            </a:stretch>
          </p:blipFill>
          <p:spPr>
            <a:xfrm>
              <a:off x="3481059" y="327040"/>
              <a:ext cx="905215" cy="228420"/>
            </a:xfrm>
            <a:prstGeom prst="rect">
              <a:avLst/>
            </a:prstGeom>
            <a:ln w="12700" cap="flat">
              <a:noFill/>
              <a:miter lim="400000"/>
            </a:ln>
            <a:effectLst/>
          </p:spPr>
        </p:pic>
        <p:pic>
          <p:nvPicPr>
            <p:cNvPr id="1141" name="dow.jpg"/>
            <p:cNvPicPr/>
            <p:nvPr/>
          </p:nvPicPr>
          <p:blipFill>
            <a:blip r:embed="rId7">
              <a:extLst/>
            </a:blip>
            <a:stretch>
              <a:fillRect/>
            </a:stretch>
          </p:blipFill>
          <p:spPr>
            <a:xfrm>
              <a:off x="5182580" y="0"/>
              <a:ext cx="1150554" cy="782546"/>
            </a:xfrm>
            <a:prstGeom prst="rect">
              <a:avLst/>
            </a:prstGeom>
            <a:ln w="12700" cap="flat">
              <a:noFill/>
              <a:miter lim="400000"/>
            </a:ln>
            <a:effectLst/>
          </p:spPr>
        </p:pic>
        <p:pic>
          <p:nvPicPr>
            <p:cNvPr id="1142" name="duke.jpg"/>
            <p:cNvPicPr/>
            <p:nvPr/>
          </p:nvPicPr>
          <p:blipFill>
            <a:blip r:embed="rId8">
              <a:extLst/>
            </a:blip>
            <a:stretch>
              <a:fillRect/>
            </a:stretch>
          </p:blipFill>
          <p:spPr>
            <a:xfrm>
              <a:off x="1641248" y="0"/>
              <a:ext cx="1256303" cy="719096"/>
            </a:xfrm>
            <a:prstGeom prst="rect">
              <a:avLst/>
            </a:prstGeom>
            <a:ln w="12700" cap="flat">
              <a:noFill/>
              <a:miter lim="400000"/>
            </a:ln>
            <a:effectLst/>
          </p:spPr>
        </p:pic>
        <p:pic>
          <p:nvPicPr>
            <p:cNvPr id="1143" name="lowes.png"/>
            <p:cNvPicPr/>
            <p:nvPr/>
          </p:nvPicPr>
          <p:blipFill>
            <a:blip r:embed="rId9">
              <a:extLst/>
            </a:blip>
            <a:stretch>
              <a:fillRect/>
            </a:stretch>
          </p:blipFill>
          <p:spPr>
            <a:xfrm>
              <a:off x="0" y="241108"/>
              <a:ext cx="1256303" cy="236880"/>
            </a:xfrm>
            <a:prstGeom prst="rect">
              <a:avLst/>
            </a:prstGeom>
            <a:ln w="12700" cap="flat">
              <a:noFill/>
              <a:miter lim="400000"/>
            </a:ln>
            <a:effectLst/>
          </p:spPr>
        </p:pic>
      </p:grpSp>
      <p:pic>
        <p:nvPicPr>
          <p:cNvPr id="1145" name="subaru.jpg"/>
          <p:cNvPicPr/>
          <p:nvPr/>
        </p:nvPicPr>
        <p:blipFill>
          <a:blip r:embed="rId10">
            <a:extLst/>
          </a:blip>
          <a:stretch>
            <a:fillRect/>
          </a:stretch>
        </p:blipFill>
        <p:spPr>
          <a:xfrm>
            <a:off x="4395257" y="2038835"/>
            <a:ext cx="1116289" cy="633063"/>
          </a:xfrm>
          <a:prstGeom prst="rect">
            <a:avLst/>
          </a:prstGeom>
          <a:ln w="12700">
            <a:miter lim="400000"/>
          </a:ln>
        </p:spPr>
      </p:pic>
      <p:pic>
        <p:nvPicPr>
          <p:cNvPr id="1146" name="Sunoco_USA.svg.png"/>
          <p:cNvPicPr/>
          <p:nvPr/>
        </p:nvPicPr>
        <p:blipFill>
          <a:blip r:embed="rId11">
            <a:extLst/>
          </a:blip>
          <a:stretch>
            <a:fillRect/>
          </a:stretch>
        </p:blipFill>
        <p:spPr>
          <a:xfrm>
            <a:off x="666838" y="3312384"/>
            <a:ext cx="1325343" cy="842836"/>
          </a:xfrm>
          <a:prstGeom prst="rect">
            <a:avLst/>
          </a:prstGeom>
          <a:ln w="12700">
            <a:miter lim="400000"/>
          </a:ln>
        </p:spPr>
      </p:pic>
      <p:pic>
        <p:nvPicPr>
          <p:cNvPr id="1147" name="Unilever.svg.png"/>
          <p:cNvPicPr/>
          <p:nvPr/>
        </p:nvPicPr>
        <p:blipFill>
          <a:blip r:embed="rId12">
            <a:extLst/>
          </a:blip>
          <a:stretch>
            <a:fillRect/>
          </a:stretch>
        </p:blipFill>
        <p:spPr>
          <a:xfrm>
            <a:off x="6808834" y="1793823"/>
            <a:ext cx="1018894" cy="1123087"/>
          </a:xfrm>
          <a:prstGeom prst="rect">
            <a:avLst/>
          </a:prstGeom>
          <a:ln w="12700">
            <a:miter lim="400000"/>
          </a:ln>
        </p:spPr>
      </p:pic>
      <p:pic>
        <p:nvPicPr>
          <p:cNvPr id="1148" name="Walmart_logo.jpg"/>
          <p:cNvPicPr/>
          <p:nvPr/>
        </p:nvPicPr>
        <p:blipFill>
          <a:blip r:embed="rId13">
            <a:extLst/>
          </a:blip>
          <a:stretch>
            <a:fillRect/>
          </a:stretch>
        </p:blipFill>
        <p:spPr>
          <a:xfrm>
            <a:off x="635594" y="1969685"/>
            <a:ext cx="2697072" cy="771363"/>
          </a:xfrm>
          <a:prstGeom prst="rect">
            <a:avLst/>
          </a:prstGeom>
          <a:ln w="12700">
            <a:miter lim="400000"/>
          </a:ln>
        </p:spPr>
      </p:pic>
    </p:spTree>
    <p:extLst>
      <p:ext uri="{BB962C8B-B14F-4D97-AF65-F5344CB8AC3E}">
        <p14:creationId xmlns:p14="http://schemas.microsoft.com/office/powerpoint/2010/main" val="2168182233"/>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 name="Shape 1150"/>
          <p:cNvSpPr/>
          <p:nvPr/>
        </p:nvSpPr>
        <p:spPr>
          <a:xfrm>
            <a:off x="426355" y="2530928"/>
            <a:ext cx="8323148" cy="1138773"/>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lvl="0">
              <a:defRPr>
                <a:solidFill>
                  <a:srgbClr val="000000"/>
                </a:solidFill>
              </a:defRPr>
            </a:pPr>
            <a:r>
              <a:rPr sz="4000" spc="-150" dirty="0">
                <a:solidFill>
                  <a:srgbClr val="E31B23"/>
                </a:solidFill>
                <a:latin typeface="Arial Rounded MT Bold"/>
                <a:ea typeface="Arial Rounded MT Bold"/>
                <a:cs typeface="Arial Rounded MT Bold"/>
                <a:sym typeface="Arial Rounded MT Bold"/>
              </a:rPr>
              <a:t>ACT</a:t>
            </a:r>
            <a:r>
              <a:rPr sz="3600" spc="-150" dirty="0">
                <a:solidFill>
                  <a:srgbClr val="E31B23"/>
                </a:solidFill>
                <a:latin typeface="Arial Rounded MT Bold"/>
                <a:ea typeface="Arial Rounded MT Bold"/>
                <a:cs typeface="Arial Rounded MT Bold"/>
                <a:sym typeface="Arial Rounded MT Bold"/>
              </a:rPr>
              <a:t> </a:t>
            </a:r>
            <a:br>
              <a:rPr sz="3600" spc="-150" dirty="0">
                <a:solidFill>
                  <a:srgbClr val="E31B23"/>
                </a:solidFill>
                <a:latin typeface="Arial Rounded MT Bold"/>
                <a:ea typeface="Arial Rounded MT Bold"/>
                <a:cs typeface="Arial Rounded MT Bold"/>
                <a:sym typeface="Arial Rounded MT Bold"/>
              </a:rPr>
            </a:br>
            <a:r>
              <a:rPr lang="en-US" sz="2800" dirty="0" smtClean="0">
                <a:solidFill>
                  <a:srgbClr val="1E4C7E"/>
                </a:solidFill>
                <a:latin typeface="Arial Rounded MT Bold"/>
                <a:ea typeface="Arial Rounded MT Bold"/>
                <a:cs typeface="Arial Rounded MT Bold"/>
                <a:sym typeface="Arial Rounded MT Bold"/>
              </a:rPr>
              <a:t>Opportunities Moving Forward?</a:t>
            </a:r>
            <a:endParaRPr sz="2800" dirty="0">
              <a:solidFill>
                <a:srgbClr val="1E4C7E"/>
              </a:solidFill>
              <a:latin typeface="Arial Rounded MT Bold"/>
              <a:ea typeface="Arial Rounded MT Bold"/>
              <a:cs typeface="Arial Rounded MT Bold"/>
              <a:sym typeface="Arial Rounded MT Bold"/>
            </a:endParaRPr>
          </a:p>
        </p:txBody>
      </p:sp>
      <p:sp>
        <p:nvSpPr>
          <p:cNvPr id="1151" name="Shape 1151"/>
          <p:cNvSpPr/>
          <p:nvPr/>
        </p:nvSpPr>
        <p:spPr>
          <a:xfrm>
            <a:off x="4271963" y="3243579"/>
            <a:ext cx="600074" cy="370841"/>
          </a:xfrm>
          <a:prstGeom prst="rect">
            <a:avLst/>
          </a:prstGeom>
          <a:ln w="12700">
            <a:miter lim="400000"/>
          </a:ln>
        </p:spPr>
        <p:txBody>
          <a:bodyPr wrap="none" lIns="45719" rIns="45719">
            <a:spAutoFit/>
          </a:bodyPr>
          <a:lstStyle/>
          <a:p>
            <a:pPr lvl="0"/>
            <a:endParaRPr/>
          </a:p>
        </p:txBody>
      </p:sp>
    </p:spTree>
    <p:extLst>
      <p:ext uri="{BB962C8B-B14F-4D97-AF65-F5344CB8AC3E}">
        <p14:creationId xmlns:p14="http://schemas.microsoft.com/office/powerpoint/2010/main" val="1210422826"/>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advClick="1">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841" y="678331"/>
            <a:ext cx="8531131" cy="5222855"/>
          </a:xfrm>
          <a:prstGeom prst="rect">
            <a:avLst/>
          </a:prstGeom>
        </p:spPr>
      </p:pic>
      <p:sp>
        <p:nvSpPr>
          <p:cNvPr id="3" name="Rounded Rectangle 2"/>
          <p:cNvSpPr/>
          <p:nvPr/>
        </p:nvSpPr>
        <p:spPr>
          <a:xfrm>
            <a:off x="6601968" y="3502152"/>
            <a:ext cx="2148840" cy="548640"/>
          </a:xfrm>
          <a:prstGeom prst="roundRect">
            <a:avLst/>
          </a:prstGeom>
          <a:noFill/>
          <a:ln w="38100" cap="flat">
            <a:solidFill>
              <a:schemeClr val="accent2"/>
            </a:solidFill>
            <a:prstDash val="solid"/>
            <a:bevel/>
          </a:ln>
          <a:effectLst>
            <a:outerShdw blurRad="107950" dist="12700" dir="5400000" algn="ctr">
              <a:srgbClr val="000000"/>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DF9DC"/>
              </a:solidFill>
              <a:effectLst/>
              <a:uFillTx/>
              <a:latin typeface="Calibri"/>
              <a:ea typeface="Calibri"/>
              <a:cs typeface="Calibri"/>
              <a:sym typeface="Calibri"/>
            </a:endParaRPr>
          </a:p>
        </p:txBody>
      </p:sp>
      <p:sp>
        <p:nvSpPr>
          <p:cNvPr id="10" name="Rounded Rectangle 9"/>
          <p:cNvSpPr/>
          <p:nvPr/>
        </p:nvSpPr>
        <p:spPr>
          <a:xfrm>
            <a:off x="6373368" y="5440680"/>
            <a:ext cx="2569464" cy="576072"/>
          </a:xfrm>
          <a:prstGeom prst="roundRect">
            <a:avLst/>
          </a:prstGeom>
          <a:noFill/>
          <a:ln w="38100" cap="flat">
            <a:solidFill>
              <a:schemeClr val="accent2"/>
            </a:solidFill>
            <a:prstDash val="solid"/>
            <a:bevel/>
          </a:ln>
          <a:effectLst>
            <a:outerShdw blurRad="107950" dist="12700" dir="5400000" algn="ctr">
              <a:srgbClr val="000000"/>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DF9DC"/>
              </a:solidFill>
              <a:effectLst/>
              <a:uFillTx/>
              <a:latin typeface="Calibri"/>
              <a:ea typeface="Calibri"/>
              <a:cs typeface="Calibri"/>
              <a:sym typeface="Calibri"/>
            </a:endParaRPr>
          </a:p>
        </p:txBody>
      </p:sp>
    </p:spTree>
    <p:extLst>
      <p:ext uri="{BB962C8B-B14F-4D97-AF65-F5344CB8AC3E}">
        <p14:creationId xmlns:p14="http://schemas.microsoft.com/office/powerpoint/2010/main" val="7315428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p:nvPr/>
        </p:nvSpPr>
        <p:spPr>
          <a:xfrm>
            <a:off x="177800" y="500821"/>
            <a:ext cx="8788400" cy="43088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2800">
                <a:solidFill>
                  <a:srgbClr val="002D62"/>
                </a:solidFill>
                <a:latin typeface="Arial Rounded MT Bold"/>
                <a:ea typeface="Arial Rounded MT Bold"/>
                <a:cs typeface="Arial Rounded MT Bold"/>
                <a:sym typeface="Arial Rounded MT Bold"/>
              </a:defRPr>
            </a:lvl1pPr>
          </a:lstStyle>
          <a:p>
            <a:pPr lvl="0">
              <a:defRPr sz="1800">
                <a:solidFill>
                  <a:srgbClr val="000000"/>
                </a:solidFill>
              </a:defRPr>
            </a:pPr>
            <a:r>
              <a:rPr sz="2800" dirty="0">
                <a:solidFill>
                  <a:srgbClr val="002D62"/>
                </a:solidFill>
              </a:rPr>
              <a:t>Example 1 of the </a:t>
            </a:r>
            <a:r>
              <a:rPr sz="2800" dirty="0" smtClean="0">
                <a:solidFill>
                  <a:srgbClr val="002D62"/>
                </a:solidFill>
              </a:rPr>
              <a:t>2</a:t>
            </a:r>
            <a:r>
              <a:rPr lang="en-US" sz="2800" dirty="0" smtClean="0">
                <a:solidFill>
                  <a:srgbClr val="002D62"/>
                </a:solidFill>
              </a:rPr>
              <a:t>1</a:t>
            </a:r>
            <a:r>
              <a:rPr sz="2800" dirty="0" smtClean="0">
                <a:solidFill>
                  <a:srgbClr val="002D62"/>
                </a:solidFill>
              </a:rPr>
              <a:t>.</a:t>
            </a:r>
            <a:r>
              <a:rPr lang="en-US" sz="2800" dirty="0" smtClean="0">
                <a:solidFill>
                  <a:srgbClr val="002D62"/>
                </a:solidFill>
              </a:rPr>
              <a:t>074</a:t>
            </a:r>
            <a:r>
              <a:rPr sz="2800" dirty="0" smtClean="0">
                <a:solidFill>
                  <a:srgbClr val="002D62"/>
                </a:solidFill>
              </a:rPr>
              <a:t> </a:t>
            </a:r>
            <a:r>
              <a:rPr sz="2800" dirty="0">
                <a:solidFill>
                  <a:srgbClr val="002D62"/>
                </a:solidFill>
              </a:rPr>
              <a:t>Job Profiles</a:t>
            </a:r>
          </a:p>
        </p:txBody>
      </p:sp>
      <p:pic>
        <p:nvPicPr>
          <p:cNvPr id="215" name="Captura de Tela 2015-04-13 às 09.34.45.png"/>
          <p:cNvPicPr/>
          <p:nvPr/>
        </p:nvPicPr>
        <p:blipFill>
          <a:blip r:embed="rId2">
            <a:extLst/>
          </a:blip>
          <a:stretch>
            <a:fillRect/>
          </a:stretch>
        </p:blipFill>
        <p:spPr>
          <a:xfrm>
            <a:off x="1142142" y="949319"/>
            <a:ext cx="6859716" cy="5214124"/>
          </a:xfrm>
          <a:prstGeom prst="rect">
            <a:avLst/>
          </a:prstGeom>
          <a:ln w="12700">
            <a:miter lim="400000"/>
          </a:ln>
        </p:spPr>
      </p:pic>
      <p:pic>
        <p:nvPicPr>
          <p:cNvPr id="216" name="Picture 215"/>
          <p:cNvPicPr/>
          <p:nvPr/>
        </p:nvPicPr>
        <p:blipFill>
          <a:blip r:embed="rId3">
            <a:extLst/>
          </a:blip>
          <a:stretch>
            <a:fillRect/>
          </a:stretch>
        </p:blipFill>
        <p:spPr>
          <a:xfrm>
            <a:off x="1111221" y="938945"/>
            <a:ext cx="3426426" cy="497934"/>
          </a:xfrm>
          <a:prstGeom prst="rect">
            <a:avLst/>
          </a:prstGeom>
          <a:effectLst>
            <a:outerShdw blurRad="38100" dist="20000" dir="5400000" rotWithShape="0">
              <a:srgbClr val="000000">
                <a:alpha val="38000"/>
              </a:srgbClr>
            </a:outerShdw>
          </a:effectLst>
        </p:spPr>
      </p:pic>
      <p:pic>
        <p:nvPicPr>
          <p:cNvPr id="217" name="Picture 216"/>
          <p:cNvPicPr/>
          <p:nvPr/>
        </p:nvPicPr>
        <p:blipFill>
          <a:blip r:embed="rId4">
            <a:extLst/>
          </a:blip>
          <a:stretch>
            <a:fillRect/>
          </a:stretch>
        </p:blipFill>
        <p:spPr>
          <a:xfrm>
            <a:off x="2866111" y="3047136"/>
            <a:ext cx="1473062" cy="2651992"/>
          </a:xfrm>
          <a:prstGeom prst="rect">
            <a:avLst/>
          </a:prstGeom>
          <a:effectLst>
            <a:outerShdw blurRad="38100" dist="20000" dir="5400000" rotWithShape="0">
              <a:srgbClr val="000000">
                <a:alpha val="38000"/>
              </a:srgbClr>
            </a:outerShdw>
          </a:effectLst>
        </p:spPr>
      </p:pic>
      <p:pic>
        <p:nvPicPr>
          <p:cNvPr id="218" name="Picture 217"/>
          <p:cNvPicPr/>
          <p:nvPr/>
        </p:nvPicPr>
        <p:blipFill>
          <a:blip r:embed="rId5">
            <a:extLst/>
          </a:blip>
          <a:stretch>
            <a:fillRect/>
          </a:stretch>
        </p:blipFill>
        <p:spPr>
          <a:xfrm>
            <a:off x="5320675" y="3047136"/>
            <a:ext cx="1473062" cy="2651992"/>
          </a:xfrm>
          <a:prstGeom prst="rect">
            <a:avLst/>
          </a:prstGeom>
          <a:effectLst>
            <a:outerShdw blurRad="38100" dist="20000" dir="5400000" rotWithShape="0">
              <a:srgbClr val="000000">
                <a:alpha val="38000"/>
              </a:srgbClr>
            </a:outerShdw>
          </a:effectLst>
        </p:spPr>
      </p:pic>
      <p:pic>
        <p:nvPicPr>
          <p:cNvPr id="219" name="Picture 218"/>
          <p:cNvPicPr/>
          <p:nvPr/>
        </p:nvPicPr>
        <p:blipFill>
          <a:blip r:embed="rId6">
            <a:extLst/>
          </a:blip>
          <a:stretch>
            <a:fillRect/>
          </a:stretch>
        </p:blipFill>
        <p:spPr>
          <a:xfrm>
            <a:off x="4039871" y="3047038"/>
            <a:ext cx="1473063" cy="2764411"/>
          </a:xfrm>
          <a:prstGeom prst="rect">
            <a:avLst/>
          </a:prstGeom>
          <a:effectLst>
            <a:outerShdw blurRad="38100" dist="20000" dir="5400000" rotWithShape="0">
              <a:srgbClr val="000000">
                <a:alpha val="38000"/>
              </a:srgbClr>
            </a:outerShdw>
          </a:effectLst>
        </p:spPr>
      </p:pic>
    </p:spTree>
    <p:extLst>
      <p:ext uri="{BB962C8B-B14F-4D97-AF65-F5344CB8AC3E}">
        <p14:creationId xmlns:p14="http://schemas.microsoft.com/office/powerpoint/2010/main" val="40623007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0"/>
                                  </p:iterate>
                                  <p:childTnLst>
                                    <p:set>
                                      <p:cBhvr>
                                        <p:cTn id="6" fill="hold"/>
                                        <p:tgtEl>
                                          <p:spTgt spid="214"/>
                                        </p:tgtEl>
                                        <p:attrNameLst>
                                          <p:attrName>style.visibility</p:attrName>
                                        </p:attrNameLst>
                                      </p:cBhvr>
                                      <p:to>
                                        <p:strVal val="visible"/>
                                      </p:to>
                                    </p:set>
                                  </p:childTnLst>
                                </p:cTn>
                              </p:par>
                            </p:childTnLst>
                          </p:cTn>
                        </p:par>
                        <p:par>
                          <p:cTn id="7" fill="hold">
                            <p:stCondLst>
                              <p:cond delay="0"/>
                            </p:stCondLst>
                            <p:childTnLst>
                              <p:par>
                                <p:cTn id="8" presetID="23" presetClass="entr" presetSubtype="32" fill="hold" grpId="0" nodeType="afterEffect">
                                  <p:stCondLst>
                                    <p:cond delay="0"/>
                                  </p:stCondLst>
                                  <p:iterate>
                                    <p:tmAbs val="0"/>
                                  </p:iterate>
                                  <p:childTnLst>
                                    <p:set>
                                      <p:cBhvr>
                                        <p:cTn id="9" fill="hold"/>
                                        <p:tgtEl>
                                          <p:spTgt spid="215"/>
                                        </p:tgtEl>
                                        <p:attrNameLst>
                                          <p:attrName>style.visibility</p:attrName>
                                        </p:attrNameLst>
                                      </p:cBhvr>
                                      <p:to>
                                        <p:strVal val="visible"/>
                                      </p:to>
                                    </p:set>
                                    <p:anim calcmode="lin" valueType="num">
                                      <p:cBhvr>
                                        <p:cTn id="10" dur="900" fill="hold"/>
                                        <p:tgtEl>
                                          <p:spTgt spid="215"/>
                                        </p:tgtEl>
                                        <p:attrNameLst>
                                          <p:attrName>ppt_w</p:attrName>
                                        </p:attrNameLst>
                                      </p:cBhvr>
                                      <p:tavLst>
                                        <p:tav tm="0">
                                          <p:val>
                                            <p:fltVal val="0"/>
                                          </p:val>
                                        </p:tav>
                                        <p:tav tm="100000">
                                          <p:val>
                                            <p:strVal val="#ppt_w"/>
                                          </p:val>
                                        </p:tav>
                                      </p:tavLst>
                                    </p:anim>
                                    <p:anim calcmode="lin" valueType="num">
                                      <p:cBhvr>
                                        <p:cTn id="11" dur="900" fill="hold"/>
                                        <p:tgtEl>
                                          <p:spTgt spid="215"/>
                                        </p:tgtEl>
                                        <p:attrNameLst>
                                          <p:attrName>ppt_h</p:attrName>
                                        </p:attrNameLst>
                                      </p:cBhvr>
                                      <p:tavLst>
                                        <p:tav tm="0">
                                          <p:val>
                                            <p:fltVal val="0"/>
                                          </p:val>
                                        </p:tav>
                                        <p:tav tm="100000">
                                          <p:val>
                                            <p:strVal val="#ppt_h"/>
                                          </p:val>
                                        </p:tav>
                                      </p:tavLst>
                                    </p:anim>
                                  </p:childTnLst>
                                </p:cTn>
                              </p:par>
                            </p:childTnLst>
                          </p:cTn>
                        </p:par>
                        <p:par>
                          <p:cTn id="12" fill="hold">
                            <p:stCondLst>
                              <p:cond delay="900"/>
                            </p:stCondLst>
                            <p:childTnLst>
                              <p:par>
                                <p:cTn id="13" presetID="23" presetClass="entr" presetSubtype="32" fill="hold" grpId="0" nodeType="afterEffect">
                                  <p:stCondLst>
                                    <p:cond delay="0"/>
                                  </p:stCondLst>
                                  <p:iterate>
                                    <p:tmAbs val="0"/>
                                  </p:iterate>
                                  <p:childTnLst>
                                    <p:set>
                                      <p:cBhvr>
                                        <p:cTn id="14" fill="hold"/>
                                        <p:tgtEl>
                                          <p:spTgt spid="216"/>
                                        </p:tgtEl>
                                        <p:attrNameLst>
                                          <p:attrName>style.visibility</p:attrName>
                                        </p:attrNameLst>
                                      </p:cBhvr>
                                      <p:to>
                                        <p:strVal val="visible"/>
                                      </p:to>
                                    </p:set>
                                    <p:anim calcmode="lin" valueType="num">
                                      <p:cBhvr>
                                        <p:cTn id="15" dur="2500" fill="hold"/>
                                        <p:tgtEl>
                                          <p:spTgt spid="216"/>
                                        </p:tgtEl>
                                        <p:attrNameLst>
                                          <p:attrName>ppt_w</p:attrName>
                                        </p:attrNameLst>
                                      </p:cBhvr>
                                      <p:tavLst>
                                        <p:tav tm="0">
                                          <p:val>
                                            <p:fltVal val="0"/>
                                          </p:val>
                                        </p:tav>
                                        <p:tav tm="100000">
                                          <p:val>
                                            <p:strVal val="#ppt_w"/>
                                          </p:val>
                                        </p:tav>
                                      </p:tavLst>
                                    </p:anim>
                                    <p:anim calcmode="lin" valueType="num">
                                      <p:cBhvr>
                                        <p:cTn id="16" dur="2500" fill="hold"/>
                                        <p:tgtEl>
                                          <p:spTgt spid="216"/>
                                        </p:tgtEl>
                                        <p:attrNameLst>
                                          <p:attrName>ppt_h</p:attrName>
                                        </p:attrNameLst>
                                      </p:cBhvr>
                                      <p:tavLst>
                                        <p:tav tm="0">
                                          <p:val>
                                            <p:fltVal val="0"/>
                                          </p:val>
                                        </p:tav>
                                        <p:tav tm="100000">
                                          <p:val>
                                            <p:strVal val="#ppt_h"/>
                                          </p:val>
                                        </p:tav>
                                      </p:tavLst>
                                    </p:anim>
                                  </p:childTnLst>
                                </p:cTn>
                              </p:par>
                            </p:childTnLst>
                          </p:cTn>
                        </p:par>
                        <p:par>
                          <p:cTn id="17" fill="hold">
                            <p:stCondLst>
                              <p:cond delay="3400"/>
                            </p:stCondLst>
                            <p:childTnLst>
                              <p:par>
                                <p:cTn id="18" presetID="23" presetClass="entr" presetSubtype="32" fill="hold" grpId="0" nodeType="afterEffect">
                                  <p:stCondLst>
                                    <p:cond delay="0"/>
                                  </p:stCondLst>
                                  <p:iterate>
                                    <p:tmAbs val="0"/>
                                  </p:iterate>
                                  <p:childTnLst>
                                    <p:set>
                                      <p:cBhvr>
                                        <p:cTn id="19" fill="hold"/>
                                        <p:tgtEl>
                                          <p:spTgt spid="217"/>
                                        </p:tgtEl>
                                        <p:attrNameLst>
                                          <p:attrName>style.visibility</p:attrName>
                                        </p:attrNameLst>
                                      </p:cBhvr>
                                      <p:to>
                                        <p:strVal val="visible"/>
                                      </p:to>
                                    </p:set>
                                    <p:anim calcmode="lin" valueType="num">
                                      <p:cBhvr>
                                        <p:cTn id="20" dur="2250" fill="hold"/>
                                        <p:tgtEl>
                                          <p:spTgt spid="217"/>
                                        </p:tgtEl>
                                        <p:attrNameLst>
                                          <p:attrName>ppt_w</p:attrName>
                                        </p:attrNameLst>
                                      </p:cBhvr>
                                      <p:tavLst>
                                        <p:tav tm="0">
                                          <p:val>
                                            <p:fltVal val="0"/>
                                          </p:val>
                                        </p:tav>
                                        <p:tav tm="100000">
                                          <p:val>
                                            <p:strVal val="#ppt_w"/>
                                          </p:val>
                                        </p:tav>
                                      </p:tavLst>
                                    </p:anim>
                                    <p:anim calcmode="lin" valueType="num">
                                      <p:cBhvr>
                                        <p:cTn id="21" dur="2250" fill="hold"/>
                                        <p:tgtEl>
                                          <p:spTgt spid="217"/>
                                        </p:tgtEl>
                                        <p:attrNameLst>
                                          <p:attrName>ppt_h</p:attrName>
                                        </p:attrNameLst>
                                      </p:cBhvr>
                                      <p:tavLst>
                                        <p:tav tm="0">
                                          <p:val>
                                            <p:fltVal val="0"/>
                                          </p:val>
                                        </p:tav>
                                        <p:tav tm="100000">
                                          <p:val>
                                            <p:strVal val="#ppt_h"/>
                                          </p:val>
                                        </p:tav>
                                      </p:tavLst>
                                    </p:anim>
                                  </p:childTnLst>
                                </p:cTn>
                              </p:par>
                            </p:childTnLst>
                          </p:cTn>
                        </p:par>
                        <p:par>
                          <p:cTn id="22" fill="hold">
                            <p:stCondLst>
                              <p:cond delay="5650"/>
                            </p:stCondLst>
                            <p:childTnLst>
                              <p:par>
                                <p:cTn id="23" presetID="9" presetClass="exit" presetSubtype="0" fill="hold" grpId="1" nodeType="afterEffect">
                                  <p:stCondLst>
                                    <p:cond delay="0"/>
                                  </p:stCondLst>
                                  <p:iterate>
                                    <p:tmAbs val="0"/>
                                  </p:iterate>
                                  <p:childTnLst>
                                    <p:animEffect transition="out" filter="dissolve">
                                      <p:cBhvr>
                                        <p:cTn id="24" dur="1000" fill="hold"/>
                                        <p:tgtEl>
                                          <p:spTgt spid="217"/>
                                        </p:tgtEl>
                                      </p:cBhvr>
                                    </p:animEffect>
                                    <p:set>
                                      <p:cBhvr>
                                        <p:cTn id="25" fill="hold">
                                          <p:stCondLst>
                                            <p:cond delay="999"/>
                                          </p:stCondLst>
                                        </p:cTn>
                                        <p:tgtEl>
                                          <p:spTgt spid="217"/>
                                        </p:tgtEl>
                                        <p:attrNameLst>
                                          <p:attrName>style.visibility</p:attrName>
                                        </p:attrNameLst>
                                      </p:cBhvr>
                                      <p:to>
                                        <p:strVal val="hidden"/>
                                      </p:to>
                                    </p:set>
                                  </p:childTnLst>
                                </p:cTn>
                              </p:par>
                            </p:childTnLst>
                          </p:cTn>
                        </p:par>
                        <p:par>
                          <p:cTn id="26" fill="hold">
                            <p:stCondLst>
                              <p:cond delay="6650"/>
                            </p:stCondLst>
                            <p:childTnLst>
                              <p:par>
                                <p:cTn id="27" presetID="23" presetClass="entr" presetSubtype="32" fill="hold" grpId="0" nodeType="afterEffect">
                                  <p:stCondLst>
                                    <p:cond delay="0"/>
                                  </p:stCondLst>
                                  <p:iterate>
                                    <p:tmAbs val="0"/>
                                  </p:iterate>
                                  <p:childTnLst>
                                    <p:set>
                                      <p:cBhvr>
                                        <p:cTn id="28" fill="hold"/>
                                        <p:tgtEl>
                                          <p:spTgt spid="219"/>
                                        </p:tgtEl>
                                        <p:attrNameLst>
                                          <p:attrName>style.visibility</p:attrName>
                                        </p:attrNameLst>
                                      </p:cBhvr>
                                      <p:to>
                                        <p:strVal val="visible"/>
                                      </p:to>
                                    </p:set>
                                    <p:anim calcmode="lin" valueType="num">
                                      <p:cBhvr>
                                        <p:cTn id="29" dur="2500" fill="hold"/>
                                        <p:tgtEl>
                                          <p:spTgt spid="219"/>
                                        </p:tgtEl>
                                        <p:attrNameLst>
                                          <p:attrName>ppt_w</p:attrName>
                                        </p:attrNameLst>
                                      </p:cBhvr>
                                      <p:tavLst>
                                        <p:tav tm="0">
                                          <p:val>
                                            <p:fltVal val="0"/>
                                          </p:val>
                                        </p:tav>
                                        <p:tav tm="100000">
                                          <p:val>
                                            <p:strVal val="#ppt_w"/>
                                          </p:val>
                                        </p:tav>
                                      </p:tavLst>
                                    </p:anim>
                                    <p:anim calcmode="lin" valueType="num">
                                      <p:cBhvr>
                                        <p:cTn id="30" dur="2500" fill="hold"/>
                                        <p:tgtEl>
                                          <p:spTgt spid="219"/>
                                        </p:tgtEl>
                                        <p:attrNameLst>
                                          <p:attrName>ppt_h</p:attrName>
                                        </p:attrNameLst>
                                      </p:cBhvr>
                                      <p:tavLst>
                                        <p:tav tm="0">
                                          <p:val>
                                            <p:fltVal val="0"/>
                                          </p:val>
                                        </p:tav>
                                        <p:tav tm="100000">
                                          <p:val>
                                            <p:strVal val="#ppt_h"/>
                                          </p:val>
                                        </p:tav>
                                      </p:tavLst>
                                    </p:anim>
                                  </p:childTnLst>
                                </p:cTn>
                              </p:par>
                            </p:childTnLst>
                          </p:cTn>
                        </p:par>
                        <p:par>
                          <p:cTn id="31" fill="hold">
                            <p:stCondLst>
                              <p:cond delay="9150"/>
                            </p:stCondLst>
                            <p:childTnLst>
                              <p:par>
                                <p:cTn id="32" presetID="23" presetClass="exit" presetSubtype="32" fill="hold" grpId="1" nodeType="afterEffect">
                                  <p:stCondLst>
                                    <p:cond delay="0"/>
                                  </p:stCondLst>
                                  <p:iterate>
                                    <p:tmAbs val="0"/>
                                  </p:iterate>
                                  <p:childTnLst>
                                    <p:anim calcmode="lin" valueType="num">
                                      <p:cBhvr>
                                        <p:cTn id="33" dur="1000" fill="hold"/>
                                        <p:tgtEl>
                                          <p:spTgt spid="219"/>
                                        </p:tgtEl>
                                        <p:attrNameLst>
                                          <p:attrName>ppt_w</p:attrName>
                                        </p:attrNameLst>
                                      </p:cBhvr>
                                      <p:tavLst>
                                        <p:tav tm="0">
                                          <p:val>
                                            <p:strVal val="ppt_w"/>
                                          </p:val>
                                        </p:tav>
                                        <p:tav tm="100000">
                                          <p:val>
                                            <p:strVal val="4*ppt_w"/>
                                          </p:val>
                                        </p:tav>
                                      </p:tavLst>
                                    </p:anim>
                                    <p:anim calcmode="lin" valueType="num">
                                      <p:cBhvr>
                                        <p:cTn id="34" dur="1000" fill="hold"/>
                                        <p:tgtEl>
                                          <p:spTgt spid="219"/>
                                        </p:tgtEl>
                                        <p:attrNameLst>
                                          <p:attrName>ppt_h</p:attrName>
                                        </p:attrNameLst>
                                      </p:cBhvr>
                                      <p:tavLst>
                                        <p:tav tm="0">
                                          <p:val>
                                            <p:strVal val="ppt_h"/>
                                          </p:val>
                                        </p:tav>
                                        <p:tav tm="100000">
                                          <p:val>
                                            <p:strVal val="4*ppt_h"/>
                                          </p:val>
                                        </p:tav>
                                      </p:tavLst>
                                    </p:anim>
                                    <p:set>
                                      <p:cBhvr>
                                        <p:cTn id="35" fill="hold">
                                          <p:stCondLst>
                                            <p:cond delay="999"/>
                                          </p:stCondLst>
                                        </p:cTn>
                                        <p:tgtEl>
                                          <p:spTgt spid="219"/>
                                        </p:tgtEl>
                                        <p:attrNameLst>
                                          <p:attrName>style.visibility</p:attrName>
                                        </p:attrNameLst>
                                      </p:cBhvr>
                                      <p:to>
                                        <p:strVal val="hidden"/>
                                      </p:to>
                                    </p:set>
                                  </p:childTnLst>
                                </p:cTn>
                              </p:par>
                            </p:childTnLst>
                          </p:cTn>
                        </p:par>
                        <p:par>
                          <p:cTn id="36" fill="hold">
                            <p:stCondLst>
                              <p:cond delay="10150"/>
                            </p:stCondLst>
                            <p:childTnLst>
                              <p:par>
                                <p:cTn id="37" presetID="23" presetClass="entr" presetSubtype="32" fill="hold" grpId="0" nodeType="afterEffect">
                                  <p:stCondLst>
                                    <p:cond delay="0"/>
                                  </p:stCondLst>
                                  <p:iterate>
                                    <p:tmAbs val="0"/>
                                  </p:iterate>
                                  <p:childTnLst>
                                    <p:set>
                                      <p:cBhvr>
                                        <p:cTn id="38" fill="hold"/>
                                        <p:tgtEl>
                                          <p:spTgt spid="218"/>
                                        </p:tgtEl>
                                        <p:attrNameLst>
                                          <p:attrName>style.visibility</p:attrName>
                                        </p:attrNameLst>
                                      </p:cBhvr>
                                      <p:to>
                                        <p:strVal val="visible"/>
                                      </p:to>
                                    </p:set>
                                    <p:anim calcmode="lin" valueType="num">
                                      <p:cBhvr>
                                        <p:cTn id="39" dur="2500" fill="hold"/>
                                        <p:tgtEl>
                                          <p:spTgt spid="218"/>
                                        </p:tgtEl>
                                        <p:attrNameLst>
                                          <p:attrName>ppt_w</p:attrName>
                                        </p:attrNameLst>
                                      </p:cBhvr>
                                      <p:tavLst>
                                        <p:tav tm="0">
                                          <p:val>
                                            <p:fltVal val="0"/>
                                          </p:val>
                                        </p:tav>
                                        <p:tav tm="100000">
                                          <p:val>
                                            <p:strVal val="#ppt_w"/>
                                          </p:val>
                                        </p:tav>
                                      </p:tavLst>
                                    </p:anim>
                                    <p:anim calcmode="lin" valueType="num">
                                      <p:cBhvr>
                                        <p:cTn id="40" dur="2500" fill="hold"/>
                                        <p:tgtEl>
                                          <p:spTgt spid="218"/>
                                        </p:tgtEl>
                                        <p:attrNameLst>
                                          <p:attrName>ppt_h</p:attrName>
                                        </p:attrNameLst>
                                      </p:cBhvr>
                                      <p:tavLst>
                                        <p:tav tm="0">
                                          <p:val>
                                            <p:fltVal val="0"/>
                                          </p:val>
                                        </p:tav>
                                        <p:tav tm="100000">
                                          <p:val>
                                            <p:strVal val="#ppt_h"/>
                                          </p:val>
                                        </p:tav>
                                      </p:tavLst>
                                    </p:anim>
                                  </p:childTnLst>
                                </p:cTn>
                              </p:par>
                            </p:childTnLst>
                          </p:cTn>
                        </p:par>
                        <p:par>
                          <p:cTn id="41" fill="hold">
                            <p:stCondLst>
                              <p:cond delay="12650"/>
                            </p:stCondLst>
                            <p:childTnLst>
                              <p:par>
                                <p:cTn id="42" presetID="23" presetClass="exit" presetSubtype="16" fill="hold" grpId="1" nodeType="afterEffect">
                                  <p:stCondLst>
                                    <p:cond delay="0"/>
                                  </p:stCondLst>
                                  <p:iterate>
                                    <p:tmAbs val="0"/>
                                  </p:iterate>
                                  <p:childTnLst>
                                    <p:anim calcmode="lin" valueType="num">
                                      <p:cBhvr>
                                        <p:cTn id="43" dur="2500" fill="hold"/>
                                        <p:tgtEl>
                                          <p:spTgt spid="218"/>
                                        </p:tgtEl>
                                        <p:attrNameLst>
                                          <p:attrName>ppt_w</p:attrName>
                                        </p:attrNameLst>
                                      </p:cBhvr>
                                      <p:tavLst>
                                        <p:tav tm="0">
                                          <p:val>
                                            <p:strVal val="ppt_w"/>
                                          </p:val>
                                        </p:tav>
                                        <p:tav tm="100000">
                                          <p:val>
                                            <p:fltVal val="0"/>
                                          </p:val>
                                        </p:tav>
                                      </p:tavLst>
                                    </p:anim>
                                    <p:anim calcmode="lin" valueType="num">
                                      <p:cBhvr>
                                        <p:cTn id="44" dur="2500" fill="hold"/>
                                        <p:tgtEl>
                                          <p:spTgt spid="218"/>
                                        </p:tgtEl>
                                        <p:attrNameLst>
                                          <p:attrName>ppt_h</p:attrName>
                                        </p:attrNameLst>
                                      </p:cBhvr>
                                      <p:tavLst>
                                        <p:tav tm="0">
                                          <p:val>
                                            <p:strVal val="ppt_h"/>
                                          </p:val>
                                        </p:tav>
                                        <p:tav tm="100000">
                                          <p:val>
                                            <p:fltVal val="0"/>
                                          </p:val>
                                        </p:tav>
                                      </p:tavLst>
                                    </p:anim>
                                    <p:set>
                                      <p:cBhvr>
                                        <p:cTn id="45" fill="hold">
                                          <p:stCondLst>
                                            <p:cond delay="2499"/>
                                          </p:stCondLst>
                                        </p:cTn>
                                        <p:tgtEl>
                                          <p:spTgt spid="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advAuto="0"/>
      <p:bldP spid="215" grpId="0" animBg="1" advAuto="0"/>
      <p:bldP spid="216" grpId="0" animBg="1" advAuto="0"/>
      <p:bldP spid="217" grpId="0" animBg="1" advAuto="0"/>
      <p:bldP spid="217" grpId="1" animBg="1" advAuto="0"/>
      <p:bldP spid="218" grpId="0" animBg="1" advAuto="0"/>
      <p:bldP spid="218" grpId="1" animBg="1" advAuto="0"/>
      <p:bldP spid="219" grpId="0" animBg="1" advAuto="0"/>
      <p:bldP spid="219" grpId="1"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p:nvPr/>
        </p:nvSpPr>
        <p:spPr>
          <a:xfrm>
            <a:off x="914399" y="426175"/>
            <a:ext cx="7670042"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000" b="1">
                <a:solidFill>
                  <a:srgbClr val="002060"/>
                </a:solidFill>
                <a:latin typeface="Arial"/>
                <a:ea typeface="Arial"/>
                <a:cs typeface="Arial"/>
                <a:sym typeface="Arial"/>
              </a:defRPr>
            </a:lvl1pPr>
          </a:lstStyle>
          <a:p>
            <a:pPr lvl="0">
              <a:defRPr sz="1800" b="0">
                <a:solidFill>
                  <a:srgbClr val="000000"/>
                </a:solidFill>
              </a:defRPr>
            </a:pPr>
            <a:r>
              <a:rPr sz="2000" b="1">
                <a:solidFill>
                  <a:srgbClr val="002060"/>
                </a:solidFill>
              </a:rPr>
              <a:t>Step 1: Define the needed skills and create job profiles.</a:t>
            </a:r>
          </a:p>
        </p:txBody>
      </p:sp>
      <p:grpSp>
        <p:nvGrpSpPr>
          <p:cNvPr id="227" name="Group 227"/>
          <p:cNvGrpSpPr/>
          <p:nvPr/>
        </p:nvGrpSpPr>
        <p:grpSpPr>
          <a:xfrm>
            <a:off x="6055629" y="4376632"/>
            <a:ext cx="1300163" cy="762001"/>
            <a:chOff x="0" y="0"/>
            <a:chExt cx="1300162" cy="762000"/>
          </a:xfrm>
        </p:grpSpPr>
        <p:sp>
          <p:nvSpPr>
            <p:cNvPr id="222" name="Shape 222"/>
            <p:cNvSpPr/>
            <p:nvPr/>
          </p:nvSpPr>
          <p:spPr>
            <a:xfrm rot="16200000">
              <a:off x="269081" y="-269082"/>
              <a:ext cx="762001" cy="1300164"/>
            </a:xfrm>
            <a:custGeom>
              <a:avLst/>
              <a:gdLst/>
              <a:ahLst/>
              <a:cxnLst>
                <a:cxn ang="0">
                  <a:pos x="wd2" y="hd2"/>
                </a:cxn>
                <a:cxn ang="5400000">
                  <a:pos x="wd2" y="hd2"/>
                </a:cxn>
                <a:cxn ang="10800000">
                  <a:pos x="wd2" y="hd2"/>
                </a:cxn>
                <a:cxn ang="16200000">
                  <a:pos x="wd2" y="hd2"/>
                </a:cxn>
              </a:cxnLst>
              <a:rect l="0" t="0" r="r" b="b"/>
              <a:pathLst>
                <a:path w="21600" h="21600" extrusionOk="0">
                  <a:moveTo>
                    <a:pt x="0" y="3165"/>
                  </a:moveTo>
                  <a:lnTo>
                    <a:pt x="5400" y="0"/>
                  </a:lnTo>
                  <a:lnTo>
                    <a:pt x="21600" y="0"/>
                  </a:lnTo>
                  <a:lnTo>
                    <a:pt x="21600" y="18435"/>
                  </a:lnTo>
                  <a:lnTo>
                    <a:pt x="16200" y="21600"/>
                  </a:lnTo>
                  <a:lnTo>
                    <a:pt x="0" y="21600"/>
                  </a:lnTo>
                  <a:close/>
                </a:path>
              </a:pathLst>
            </a:custGeom>
            <a:solidFill>
              <a:srgbClr val="BBC7CF"/>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23" name="Shape 223"/>
            <p:cNvSpPr/>
            <p:nvPr/>
          </p:nvSpPr>
          <p:spPr>
            <a:xfrm rot="16200000">
              <a:off x="554831" y="-554832"/>
              <a:ext cx="190501" cy="1300164"/>
            </a:xfrm>
            <a:custGeom>
              <a:avLst/>
              <a:gdLst/>
              <a:ahLst/>
              <a:cxnLst>
                <a:cxn ang="0">
                  <a:pos x="wd2" y="hd2"/>
                </a:cxn>
                <a:cxn ang="5400000">
                  <a:pos x="wd2" y="hd2"/>
                </a:cxn>
                <a:cxn ang="10800000">
                  <a:pos x="wd2" y="hd2"/>
                </a:cxn>
                <a:cxn ang="16200000">
                  <a:pos x="wd2" y="hd2"/>
                </a:cxn>
              </a:cxnLst>
              <a:rect l="0" t="0" r="r" b="b"/>
              <a:pathLst>
                <a:path w="21600" h="21600" extrusionOk="0">
                  <a:moveTo>
                    <a:pt x="0" y="3165"/>
                  </a:moveTo>
                  <a:lnTo>
                    <a:pt x="21600" y="0"/>
                  </a:lnTo>
                  <a:lnTo>
                    <a:pt x="21600" y="18435"/>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24" name="Shape 224"/>
            <p:cNvSpPr/>
            <p:nvPr/>
          </p:nvSpPr>
          <p:spPr>
            <a:xfrm rot="16200000">
              <a:off x="-285750" y="285750"/>
              <a:ext cx="762000" cy="1905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25" name="Shape 225"/>
            <p:cNvSpPr/>
            <p:nvPr/>
          </p:nvSpPr>
          <p:spPr>
            <a:xfrm rot="16200000">
              <a:off x="269081" y="-269082"/>
              <a:ext cx="762001" cy="1300164"/>
            </a:xfrm>
            <a:custGeom>
              <a:avLst/>
              <a:gdLst/>
              <a:ahLst/>
              <a:cxnLst>
                <a:cxn ang="0">
                  <a:pos x="wd2" y="hd2"/>
                </a:cxn>
                <a:cxn ang="5400000">
                  <a:pos x="wd2" y="hd2"/>
                </a:cxn>
                <a:cxn ang="10800000">
                  <a:pos x="wd2" y="hd2"/>
                </a:cxn>
                <a:cxn ang="16200000">
                  <a:pos x="wd2" y="hd2"/>
                </a:cxn>
              </a:cxnLst>
              <a:rect l="0" t="0" r="r" b="b"/>
              <a:pathLst>
                <a:path w="21600" h="21600" extrusionOk="0">
                  <a:moveTo>
                    <a:pt x="0" y="3165"/>
                  </a:moveTo>
                  <a:lnTo>
                    <a:pt x="5400" y="0"/>
                  </a:lnTo>
                  <a:lnTo>
                    <a:pt x="21600" y="0"/>
                  </a:lnTo>
                  <a:lnTo>
                    <a:pt x="21600" y="18435"/>
                  </a:lnTo>
                  <a:lnTo>
                    <a:pt x="16200" y="21600"/>
                  </a:lnTo>
                  <a:lnTo>
                    <a:pt x="0" y="21600"/>
                  </a:lnTo>
                  <a:close/>
                  <a:moveTo>
                    <a:pt x="0" y="3165"/>
                  </a:moveTo>
                  <a:lnTo>
                    <a:pt x="16200" y="3165"/>
                  </a:lnTo>
                  <a:lnTo>
                    <a:pt x="21600" y="0"/>
                  </a:lnTo>
                  <a:moveTo>
                    <a:pt x="16200" y="3165"/>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26" name="Shape 226"/>
            <p:cNvSpPr/>
            <p:nvPr/>
          </p:nvSpPr>
          <p:spPr>
            <a:xfrm rot="16200000">
              <a:off x="624071" y="440589"/>
              <a:ext cx="242520" cy="4003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400">
                  <a:latin typeface="Modern No. 20"/>
                  <a:ea typeface="Modern No. 20"/>
                  <a:cs typeface="Modern No. 20"/>
                  <a:sym typeface="Modern No. 20"/>
                </a:defRPr>
              </a:lvl1pPr>
            </a:lstStyle>
            <a:p>
              <a:pPr lvl="0">
                <a:defRPr sz="1800">
                  <a:solidFill>
                    <a:srgbClr val="000000"/>
                  </a:solidFill>
                </a:defRPr>
              </a:pPr>
              <a:r>
                <a:rPr sz="2400">
                  <a:solidFill>
                    <a:srgbClr val="FDF9DC"/>
                  </a:solidFill>
                </a:rPr>
                <a:t>1</a:t>
              </a:r>
            </a:p>
          </p:txBody>
        </p:sp>
      </p:grpSp>
      <p:grpSp>
        <p:nvGrpSpPr>
          <p:cNvPr id="233" name="Group 233"/>
          <p:cNvGrpSpPr/>
          <p:nvPr/>
        </p:nvGrpSpPr>
        <p:grpSpPr>
          <a:xfrm>
            <a:off x="4896755" y="4376632"/>
            <a:ext cx="1296988" cy="762001"/>
            <a:chOff x="0" y="0"/>
            <a:chExt cx="1296987" cy="762000"/>
          </a:xfrm>
        </p:grpSpPr>
        <p:sp>
          <p:nvSpPr>
            <p:cNvPr id="228" name="Shape 228"/>
            <p:cNvSpPr/>
            <p:nvPr/>
          </p:nvSpPr>
          <p:spPr>
            <a:xfrm rot="16200000">
              <a:off x="267493" y="-267494"/>
              <a:ext cx="762001" cy="1296988"/>
            </a:xfrm>
            <a:custGeom>
              <a:avLst/>
              <a:gdLst/>
              <a:ahLst/>
              <a:cxnLst>
                <a:cxn ang="0">
                  <a:pos x="wd2" y="hd2"/>
                </a:cxn>
                <a:cxn ang="5400000">
                  <a:pos x="wd2" y="hd2"/>
                </a:cxn>
                <a:cxn ang="10800000">
                  <a:pos x="wd2" y="hd2"/>
                </a:cxn>
                <a:cxn ang="16200000">
                  <a:pos x="wd2" y="hd2"/>
                </a:cxn>
              </a:cxnLst>
              <a:rect l="0" t="0" r="r" b="b"/>
              <a:pathLst>
                <a:path w="21600" h="21600" extrusionOk="0">
                  <a:moveTo>
                    <a:pt x="0" y="3173"/>
                  </a:moveTo>
                  <a:lnTo>
                    <a:pt x="5400" y="0"/>
                  </a:lnTo>
                  <a:lnTo>
                    <a:pt x="21600" y="0"/>
                  </a:lnTo>
                  <a:lnTo>
                    <a:pt x="21600" y="18427"/>
                  </a:lnTo>
                  <a:lnTo>
                    <a:pt x="16200" y="21600"/>
                  </a:lnTo>
                  <a:lnTo>
                    <a:pt x="0" y="21600"/>
                  </a:lnTo>
                  <a:close/>
                </a:path>
              </a:pathLst>
            </a:custGeom>
            <a:solidFill>
              <a:srgbClr val="666699"/>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29" name="Shape 229"/>
            <p:cNvSpPr/>
            <p:nvPr/>
          </p:nvSpPr>
          <p:spPr>
            <a:xfrm rot="16200000">
              <a:off x="553243" y="-553244"/>
              <a:ext cx="190501" cy="1296988"/>
            </a:xfrm>
            <a:custGeom>
              <a:avLst/>
              <a:gdLst/>
              <a:ahLst/>
              <a:cxnLst>
                <a:cxn ang="0">
                  <a:pos x="wd2" y="hd2"/>
                </a:cxn>
                <a:cxn ang="5400000">
                  <a:pos x="wd2" y="hd2"/>
                </a:cxn>
                <a:cxn ang="10800000">
                  <a:pos x="wd2" y="hd2"/>
                </a:cxn>
                <a:cxn ang="16200000">
                  <a:pos x="wd2" y="hd2"/>
                </a:cxn>
              </a:cxnLst>
              <a:rect l="0" t="0" r="r" b="b"/>
              <a:pathLst>
                <a:path w="21600" h="21600" extrusionOk="0">
                  <a:moveTo>
                    <a:pt x="0" y="3173"/>
                  </a:moveTo>
                  <a:lnTo>
                    <a:pt x="21600" y="0"/>
                  </a:lnTo>
                  <a:lnTo>
                    <a:pt x="21600" y="18427"/>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30" name="Shape 230"/>
            <p:cNvSpPr/>
            <p:nvPr/>
          </p:nvSpPr>
          <p:spPr>
            <a:xfrm rot="16200000">
              <a:off x="-285750" y="285750"/>
              <a:ext cx="762000" cy="1905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31" name="Shape 231"/>
            <p:cNvSpPr/>
            <p:nvPr/>
          </p:nvSpPr>
          <p:spPr>
            <a:xfrm rot="16200000">
              <a:off x="267493" y="-267494"/>
              <a:ext cx="762001" cy="1296988"/>
            </a:xfrm>
            <a:custGeom>
              <a:avLst/>
              <a:gdLst/>
              <a:ahLst/>
              <a:cxnLst>
                <a:cxn ang="0">
                  <a:pos x="wd2" y="hd2"/>
                </a:cxn>
                <a:cxn ang="5400000">
                  <a:pos x="wd2" y="hd2"/>
                </a:cxn>
                <a:cxn ang="10800000">
                  <a:pos x="wd2" y="hd2"/>
                </a:cxn>
                <a:cxn ang="16200000">
                  <a:pos x="wd2" y="hd2"/>
                </a:cxn>
              </a:cxnLst>
              <a:rect l="0" t="0" r="r" b="b"/>
              <a:pathLst>
                <a:path w="21600" h="21600" extrusionOk="0">
                  <a:moveTo>
                    <a:pt x="0" y="3173"/>
                  </a:moveTo>
                  <a:lnTo>
                    <a:pt x="5400" y="0"/>
                  </a:lnTo>
                  <a:lnTo>
                    <a:pt x="21600" y="0"/>
                  </a:lnTo>
                  <a:lnTo>
                    <a:pt x="21600" y="18427"/>
                  </a:lnTo>
                  <a:lnTo>
                    <a:pt x="16200" y="21600"/>
                  </a:lnTo>
                  <a:lnTo>
                    <a:pt x="0" y="21600"/>
                  </a:lnTo>
                  <a:close/>
                  <a:moveTo>
                    <a:pt x="0" y="3173"/>
                  </a:moveTo>
                  <a:lnTo>
                    <a:pt x="16200" y="3173"/>
                  </a:lnTo>
                  <a:lnTo>
                    <a:pt x="21600" y="0"/>
                  </a:lnTo>
                  <a:moveTo>
                    <a:pt x="16200" y="3173"/>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32" name="Shape 232"/>
            <p:cNvSpPr/>
            <p:nvPr/>
          </p:nvSpPr>
          <p:spPr>
            <a:xfrm rot="16200000">
              <a:off x="622483" y="440589"/>
              <a:ext cx="242521" cy="4003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400">
                  <a:solidFill>
                    <a:srgbClr val="FFFFFF"/>
                  </a:solidFill>
                  <a:latin typeface="Modern No. 20"/>
                  <a:ea typeface="Modern No. 20"/>
                  <a:cs typeface="Modern No. 20"/>
                  <a:sym typeface="Modern No. 20"/>
                </a:defRPr>
              </a:lvl1pPr>
            </a:lstStyle>
            <a:p>
              <a:pPr lvl="0">
                <a:defRPr sz="1800">
                  <a:solidFill>
                    <a:srgbClr val="000000"/>
                  </a:solidFill>
                </a:defRPr>
              </a:pPr>
              <a:r>
                <a:rPr sz="2400">
                  <a:solidFill>
                    <a:srgbClr val="FFFFFF"/>
                  </a:solidFill>
                </a:rPr>
                <a:t>1</a:t>
              </a:r>
            </a:p>
          </p:txBody>
        </p:sp>
      </p:grpSp>
      <p:grpSp>
        <p:nvGrpSpPr>
          <p:cNvPr id="239" name="Group 239"/>
          <p:cNvGrpSpPr/>
          <p:nvPr/>
        </p:nvGrpSpPr>
        <p:grpSpPr>
          <a:xfrm>
            <a:off x="3756930" y="4376632"/>
            <a:ext cx="1296988" cy="762001"/>
            <a:chOff x="0" y="0"/>
            <a:chExt cx="1296987" cy="762000"/>
          </a:xfrm>
        </p:grpSpPr>
        <p:sp>
          <p:nvSpPr>
            <p:cNvPr id="234" name="Shape 234"/>
            <p:cNvSpPr/>
            <p:nvPr/>
          </p:nvSpPr>
          <p:spPr>
            <a:xfrm rot="16200000">
              <a:off x="267493" y="-267494"/>
              <a:ext cx="762001" cy="1296988"/>
            </a:xfrm>
            <a:custGeom>
              <a:avLst/>
              <a:gdLst/>
              <a:ahLst/>
              <a:cxnLst>
                <a:cxn ang="0">
                  <a:pos x="wd2" y="hd2"/>
                </a:cxn>
                <a:cxn ang="5400000">
                  <a:pos x="wd2" y="hd2"/>
                </a:cxn>
                <a:cxn ang="10800000">
                  <a:pos x="wd2" y="hd2"/>
                </a:cxn>
                <a:cxn ang="16200000">
                  <a:pos x="wd2" y="hd2"/>
                </a:cxn>
              </a:cxnLst>
              <a:rect l="0" t="0" r="r" b="b"/>
              <a:pathLst>
                <a:path w="21600" h="21600" extrusionOk="0">
                  <a:moveTo>
                    <a:pt x="0" y="3173"/>
                  </a:moveTo>
                  <a:lnTo>
                    <a:pt x="5400" y="0"/>
                  </a:lnTo>
                  <a:lnTo>
                    <a:pt x="21600" y="0"/>
                  </a:lnTo>
                  <a:lnTo>
                    <a:pt x="21600" y="18427"/>
                  </a:lnTo>
                  <a:lnTo>
                    <a:pt x="16200" y="21600"/>
                  </a:lnTo>
                  <a:lnTo>
                    <a:pt x="0" y="21600"/>
                  </a:lnTo>
                  <a:close/>
                </a:path>
              </a:pathLst>
            </a:custGeom>
            <a:solidFill>
              <a:srgbClr val="CC0000"/>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35" name="Shape 235"/>
            <p:cNvSpPr/>
            <p:nvPr/>
          </p:nvSpPr>
          <p:spPr>
            <a:xfrm rot="16200000">
              <a:off x="553243" y="-553244"/>
              <a:ext cx="190501" cy="1296988"/>
            </a:xfrm>
            <a:custGeom>
              <a:avLst/>
              <a:gdLst/>
              <a:ahLst/>
              <a:cxnLst>
                <a:cxn ang="0">
                  <a:pos x="wd2" y="hd2"/>
                </a:cxn>
                <a:cxn ang="5400000">
                  <a:pos x="wd2" y="hd2"/>
                </a:cxn>
                <a:cxn ang="10800000">
                  <a:pos x="wd2" y="hd2"/>
                </a:cxn>
                <a:cxn ang="16200000">
                  <a:pos x="wd2" y="hd2"/>
                </a:cxn>
              </a:cxnLst>
              <a:rect l="0" t="0" r="r" b="b"/>
              <a:pathLst>
                <a:path w="21600" h="21600" extrusionOk="0">
                  <a:moveTo>
                    <a:pt x="0" y="3173"/>
                  </a:moveTo>
                  <a:lnTo>
                    <a:pt x="21600" y="0"/>
                  </a:lnTo>
                  <a:lnTo>
                    <a:pt x="21600" y="18427"/>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36" name="Shape 236"/>
            <p:cNvSpPr/>
            <p:nvPr/>
          </p:nvSpPr>
          <p:spPr>
            <a:xfrm rot="16200000">
              <a:off x="-285750" y="285750"/>
              <a:ext cx="762000" cy="1905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37" name="Shape 237"/>
            <p:cNvSpPr/>
            <p:nvPr/>
          </p:nvSpPr>
          <p:spPr>
            <a:xfrm rot="16200000">
              <a:off x="267493" y="-267494"/>
              <a:ext cx="762001" cy="1296988"/>
            </a:xfrm>
            <a:custGeom>
              <a:avLst/>
              <a:gdLst/>
              <a:ahLst/>
              <a:cxnLst>
                <a:cxn ang="0">
                  <a:pos x="wd2" y="hd2"/>
                </a:cxn>
                <a:cxn ang="5400000">
                  <a:pos x="wd2" y="hd2"/>
                </a:cxn>
                <a:cxn ang="10800000">
                  <a:pos x="wd2" y="hd2"/>
                </a:cxn>
                <a:cxn ang="16200000">
                  <a:pos x="wd2" y="hd2"/>
                </a:cxn>
              </a:cxnLst>
              <a:rect l="0" t="0" r="r" b="b"/>
              <a:pathLst>
                <a:path w="21600" h="21600" extrusionOk="0">
                  <a:moveTo>
                    <a:pt x="0" y="3173"/>
                  </a:moveTo>
                  <a:lnTo>
                    <a:pt x="5400" y="0"/>
                  </a:lnTo>
                  <a:lnTo>
                    <a:pt x="21600" y="0"/>
                  </a:lnTo>
                  <a:lnTo>
                    <a:pt x="21600" y="18427"/>
                  </a:lnTo>
                  <a:lnTo>
                    <a:pt x="16200" y="21600"/>
                  </a:lnTo>
                  <a:lnTo>
                    <a:pt x="0" y="21600"/>
                  </a:lnTo>
                  <a:close/>
                  <a:moveTo>
                    <a:pt x="0" y="3173"/>
                  </a:moveTo>
                  <a:lnTo>
                    <a:pt x="16200" y="3173"/>
                  </a:lnTo>
                  <a:lnTo>
                    <a:pt x="21600" y="0"/>
                  </a:lnTo>
                  <a:moveTo>
                    <a:pt x="16200" y="3173"/>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38" name="Shape 238"/>
            <p:cNvSpPr/>
            <p:nvPr/>
          </p:nvSpPr>
          <p:spPr>
            <a:xfrm rot="16200000">
              <a:off x="622483" y="440589"/>
              <a:ext cx="242521" cy="4003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400">
                  <a:solidFill>
                    <a:srgbClr val="FFFFFF"/>
                  </a:solidFill>
                  <a:latin typeface="Modern No. 20"/>
                  <a:ea typeface="Modern No. 20"/>
                  <a:cs typeface="Modern No. 20"/>
                  <a:sym typeface="Modern No. 20"/>
                </a:defRPr>
              </a:lvl1pPr>
            </a:lstStyle>
            <a:p>
              <a:pPr lvl="0">
                <a:defRPr sz="1800">
                  <a:solidFill>
                    <a:srgbClr val="000000"/>
                  </a:solidFill>
                </a:defRPr>
              </a:pPr>
              <a:r>
                <a:rPr sz="2400">
                  <a:solidFill>
                    <a:srgbClr val="FFFFFF"/>
                  </a:solidFill>
                </a:rPr>
                <a:t>1</a:t>
              </a:r>
            </a:p>
          </p:txBody>
        </p:sp>
      </p:grpSp>
      <p:grpSp>
        <p:nvGrpSpPr>
          <p:cNvPr id="245" name="Group 245"/>
          <p:cNvGrpSpPr/>
          <p:nvPr/>
        </p:nvGrpSpPr>
        <p:grpSpPr>
          <a:xfrm>
            <a:off x="2605992" y="4376632"/>
            <a:ext cx="1298576" cy="762001"/>
            <a:chOff x="0" y="0"/>
            <a:chExt cx="1298575" cy="762000"/>
          </a:xfrm>
        </p:grpSpPr>
        <p:sp>
          <p:nvSpPr>
            <p:cNvPr id="240" name="Shape 240"/>
            <p:cNvSpPr/>
            <p:nvPr/>
          </p:nvSpPr>
          <p:spPr>
            <a:xfrm rot="16200000">
              <a:off x="268287" y="-268288"/>
              <a:ext cx="762001" cy="1298576"/>
            </a:xfrm>
            <a:custGeom>
              <a:avLst/>
              <a:gdLst/>
              <a:ahLst/>
              <a:cxnLst>
                <a:cxn ang="0">
                  <a:pos x="wd2" y="hd2"/>
                </a:cxn>
                <a:cxn ang="5400000">
                  <a:pos x="wd2" y="hd2"/>
                </a:cxn>
                <a:cxn ang="10800000">
                  <a:pos x="wd2" y="hd2"/>
                </a:cxn>
                <a:cxn ang="16200000">
                  <a:pos x="wd2" y="hd2"/>
                </a:cxn>
              </a:cxnLst>
              <a:rect l="0" t="0" r="r" b="b"/>
              <a:pathLst>
                <a:path w="21600" h="21600" extrusionOk="0">
                  <a:moveTo>
                    <a:pt x="0" y="3169"/>
                  </a:moveTo>
                  <a:lnTo>
                    <a:pt x="5400" y="0"/>
                  </a:lnTo>
                  <a:lnTo>
                    <a:pt x="21600" y="0"/>
                  </a:lnTo>
                  <a:lnTo>
                    <a:pt x="21600" y="18431"/>
                  </a:lnTo>
                  <a:lnTo>
                    <a:pt x="16200" y="21600"/>
                  </a:lnTo>
                  <a:lnTo>
                    <a:pt x="0" y="21600"/>
                  </a:lnTo>
                  <a:close/>
                </a:path>
              </a:pathLst>
            </a:custGeom>
            <a:solidFill>
              <a:srgbClr val="C0C0C0"/>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41" name="Shape 241"/>
            <p:cNvSpPr/>
            <p:nvPr/>
          </p:nvSpPr>
          <p:spPr>
            <a:xfrm rot="16200000">
              <a:off x="554037" y="-554038"/>
              <a:ext cx="190501" cy="1298576"/>
            </a:xfrm>
            <a:custGeom>
              <a:avLst/>
              <a:gdLst/>
              <a:ahLst/>
              <a:cxnLst>
                <a:cxn ang="0">
                  <a:pos x="wd2" y="hd2"/>
                </a:cxn>
                <a:cxn ang="5400000">
                  <a:pos x="wd2" y="hd2"/>
                </a:cxn>
                <a:cxn ang="10800000">
                  <a:pos x="wd2" y="hd2"/>
                </a:cxn>
                <a:cxn ang="16200000">
                  <a:pos x="wd2" y="hd2"/>
                </a:cxn>
              </a:cxnLst>
              <a:rect l="0" t="0" r="r" b="b"/>
              <a:pathLst>
                <a:path w="21600" h="21600" extrusionOk="0">
                  <a:moveTo>
                    <a:pt x="0" y="3169"/>
                  </a:moveTo>
                  <a:lnTo>
                    <a:pt x="21600" y="0"/>
                  </a:lnTo>
                  <a:lnTo>
                    <a:pt x="21600" y="1843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42" name="Shape 242"/>
            <p:cNvSpPr/>
            <p:nvPr/>
          </p:nvSpPr>
          <p:spPr>
            <a:xfrm rot="16200000">
              <a:off x="-285750" y="285750"/>
              <a:ext cx="762000" cy="1905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43" name="Shape 243"/>
            <p:cNvSpPr/>
            <p:nvPr/>
          </p:nvSpPr>
          <p:spPr>
            <a:xfrm rot="16200000">
              <a:off x="268287" y="-268288"/>
              <a:ext cx="762001" cy="1298576"/>
            </a:xfrm>
            <a:custGeom>
              <a:avLst/>
              <a:gdLst/>
              <a:ahLst/>
              <a:cxnLst>
                <a:cxn ang="0">
                  <a:pos x="wd2" y="hd2"/>
                </a:cxn>
                <a:cxn ang="5400000">
                  <a:pos x="wd2" y="hd2"/>
                </a:cxn>
                <a:cxn ang="10800000">
                  <a:pos x="wd2" y="hd2"/>
                </a:cxn>
                <a:cxn ang="16200000">
                  <a:pos x="wd2" y="hd2"/>
                </a:cxn>
              </a:cxnLst>
              <a:rect l="0" t="0" r="r" b="b"/>
              <a:pathLst>
                <a:path w="21600" h="21600" extrusionOk="0">
                  <a:moveTo>
                    <a:pt x="0" y="3169"/>
                  </a:moveTo>
                  <a:lnTo>
                    <a:pt x="5400" y="0"/>
                  </a:lnTo>
                  <a:lnTo>
                    <a:pt x="21600" y="0"/>
                  </a:lnTo>
                  <a:lnTo>
                    <a:pt x="21600" y="18431"/>
                  </a:lnTo>
                  <a:lnTo>
                    <a:pt x="16200" y="21600"/>
                  </a:lnTo>
                  <a:lnTo>
                    <a:pt x="0" y="21600"/>
                  </a:lnTo>
                  <a:close/>
                  <a:moveTo>
                    <a:pt x="0" y="3169"/>
                  </a:moveTo>
                  <a:lnTo>
                    <a:pt x="16200" y="3169"/>
                  </a:lnTo>
                  <a:lnTo>
                    <a:pt x="21600" y="0"/>
                  </a:lnTo>
                  <a:moveTo>
                    <a:pt x="16200" y="316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44" name="Shape 244"/>
            <p:cNvSpPr/>
            <p:nvPr/>
          </p:nvSpPr>
          <p:spPr>
            <a:xfrm rot="16200000">
              <a:off x="623277" y="440589"/>
              <a:ext cx="242521" cy="4003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400">
                  <a:latin typeface="Modern No. 20"/>
                  <a:ea typeface="Modern No. 20"/>
                  <a:cs typeface="Modern No. 20"/>
                  <a:sym typeface="Modern No. 20"/>
                </a:defRPr>
              </a:lvl1pPr>
            </a:lstStyle>
            <a:p>
              <a:pPr lvl="0">
                <a:defRPr sz="1800">
                  <a:solidFill>
                    <a:srgbClr val="000000"/>
                  </a:solidFill>
                </a:defRPr>
              </a:pPr>
              <a:r>
                <a:rPr sz="2400">
                  <a:solidFill>
                    <a:srgbClr val="FDF9DC"/>
                  </a:solidFill>
                </a:rPr>
                <a:t>1</a:t>
              </a:r>
            </a:p>
          </p:txBody>
        </p:sp>
      </p:grpSp>
      <p:grpSp>
        <p:nvGrpSpPr>
          <p:cNvPr id="251" name="Group 251"/>
          <p:cNvGrpSpPr/>
          <p:nvPr/>
        </p:nvGrpSpPr>
        <p:grpSpPr>
          <a:xfrm>
            <a:off x="1455055" y="4376632"/>
            <a:ext cx="1298576" cy="762001"/>
            <a:chOff x="0" y="0"/>
            <a:chExt cx="1298575" cy="762000"/>
          </a:xfrm>
        </p:grpSpPr>
        <p:sp>
          <p:nvSpPr>
            <p:cNvPr id="246" name="Shape 246"/>
            <p:cNvSpPr/>
            <p:nvPr/>
          </p:nvSpPr>
          <p:spPr>
            <a:xfrm rot="16200000">
              <a:off x="268287" y="-268288"/>
              <a:ext cx="762001" cy="1298576"/>
            </a:xfrm>
            <a:custGeom>
              <a:avLst/>
              <a:gdLst/>
              <a:ahLst/>
              <a:cxnLst>
                <a:cxn ang="0">
                  <a:pos x="wd2" y="hd2"/>
                </a:cxn>
                <a:cxn ang="5400000">
                  <a:pos x="wd2" y="hd2"/>
                </a:cxn>
                <a:cxn ang="10800000">
                  <a:pos x="wd2" y="hd2"/>
                </a:cxn>
                <a:cxn ang="16200000">
                  <a:pos x="wd2" y="hd2"/>
                </a:cxn>
              </a:cxnLst>
              <a:rect l="0" t="0" r="r" b="b"/>
              <a:pathLst>
                <a:path w="21600" h="21600" extrusionOk="0">
                  <a:moveTo>
                    <a:pt x="0" y="3169"/>
                  </a:moveTo>
                  <a:lnTo>
                    <a:pt x="5400" y="0"/>
                  </a:lnTo>
                  <a:lnTo>
                    <a:pt x="21600" y="0"/>
                  </a:lnTo>
                  <a:lnTo>
                    <a:pt x="21600" y="18431"/>
                  </a:lnTo>
                  <a:lnTo>
                    <a:pt x="16200" y="21600"/>
                  </a:lnTo>
                  <a:lnTo>
                    <a:pt x="0" y="21600"/>
                  </a:lnTo>
                  <a:close/>
                </a:path>
              </a:pathLst>
            </a:custGeom>
            <a:solidFill>
              <a:srgbClr val="777777"/>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47" name="Shape 247"/>
            <p:cNvSpPr/>
            <p:nvPr/>
          </p:nvSpPr>
          <p:spPr>
            <a:xfrm rot="16200000">
              <a:off x="554037" y="-554038"/>
              <a:ext cx="190501" cy="1298576"/>
            </a:xfrm>
            <a:custGeom>
              <a:avLst/>
              <a:gdLst/>
              <a:ahLst/>
              <a:cxnLst>
                <a:cxn ang="0">
                  <a:pos x="wd2" y="hd2"/>
                </a:cxn>
                <a:cxn ang="5400000">
                  <a:pos x="wd2" y="hd2"/>
                </a:cxn>
                <a:cxn ang="10800000">
                  <a:pos x="wd2" y="hd2"/>
                </a:cxn>
                <a:cxn ang="16200000">
                  <a:pos x="wd2" y="hd2"/>
                </a:cxn>
              </a:cxnLst>
              <a:rect l="0" t="0" r="r" b="b"/>
              <a:pathLst>
                <a:path w="21600" h="21600" extrusionOk="0">
                  <a:moveTo>
                    <a:pt x="0" y="3169"/>
                  </a:moveTo>
                  <a:lnTo>
                    <a:pt x="21600" y="0"/>
                  </a:lnTo>
                  <a:lnTo>
                    <a:pt x="21600" y="1843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48" name="Shape 248"/>
            <p:cNvSpPr/>
            <p:nvPr/>
          </p:nvSpPr>
          <p:spPr>
            <a:xfrm rot="16200000">
              <a:off x="-285750" y="285750"/>
              <a:ext cx="762000" cy="1905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49" name="Shape 249"/>
            <p:cNvSpPr/>
            <p:nvPr/>
          </p:nvSpPr>
          <p:spPr>
            <a:xfrm rot="16200000">
              <a:off x="268287" y="-268288"/>
              <a:ext cx="762001" cy="1298576"/>
            </a:xfrm>
            <a:custGeom>
              <a:avLst/>
              <a:gdLst/>
              <a:ahLst/>
              <a:cxnLst>
                <a:cxn ang="0">
                  <a:pos x="wd2" y="hd2"/>
                </a:cxn>
                <a:cxn ang="5400000">
                  <a:pos x="wd2" y="hd2"/>
                </a:cxn>
                <a:cxn ang="10800000">
                  <a:pos x="wd2" y="hd2"/>
                </a:cxn>
                <a:cxn ang="16200000">
                  <a:pos x="wd2" y="hd2"/>
                </a:cxn>
              </a:cxnLst>
              <a:rect l="0" t="0" r="r" b="b"/>
              <a:pathLst>
                <a:path w="21600" h="21600" extrusionOk="0">
                  <a:moveTo>
                    <a:pt x="0" y="3169"/>
                  </a:moveTo>
                  <a:lnTo>
                    <a:pt x="5400" y="0"/>
                  </a:lnTo>
                  <a:lnTo>
                    <a:pt x="21600" y="0"/>
                  </a:lnTo>
                  <a:lnTo>
                    <a:pt x="21600" y="18431"/>
                  </a:lnTo>
                  <a:lnTo>
                    <a:pt x="16200" y="21600"/>
                  </a:lnTo>
                  <a:lnTo>
                    <a:pt x="0" y="21600"/>
                  </a:lnTo>
                  <a:close/>
                  <a:moveTo>
                    <a:pt x="0" y="3169"/>
                  </a:moveTo>
                  <a:lnTo>
                    <a:pt x="16200" y="3169"/>
                  </a:lnTo>
                  <a:lnTo>
                    <a:pt x="21600" y="0"/>
                  </a:lnTo>
                  <a:moveTo>
                    <a:pt x="16200" y="316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50" name="Shape 250"/>
            <p:cNvSpPr/>
            <p:nvPr/>
          </p:nvSpPr>
          <p:spPr>
            <a:xfrm rot="16200000">
              <a:off x="623277" y="440589"/>
              <a:ext cx="242521" cy="4003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400">
                  <a:solidFill>
                    <a:srgbClr val="FFFFFF"/>
                  </a:solidFill>
                  <a:latin typeface="Modern No. 20"/>
                  <a:ea typeface="Modern No. 20"/>
                  <a:cs typeface="Modern No. 20"/>
                  <a:sym typeface="Modern No. 20"/>
                </a:defRPr>
              </a:lvl1pPr>
            </a:lstStyle>
            <a:p>
              <a:pPr lvl="0">
                <a:defRPr sz="1800">
                  <a:solidFill>
                    <a:srgbClr val="000000"/>
                  </a:solidFill>
                </a:defRPr>
              </a:pPr>
              <a:r>
                <a:rPr sz="2400">
                  <a:solidFill>
                    <a:srgbClr val="FFFFFF"/>
                  </a:solidFill>
                </a:rPr>
                <a:t>1</a:t>
              </a:r>
            </a:p>
          </p:txBody>
        </p:sp>
      </p:grpSp>
      <p:grpSp>
        <p:nvGrpSpPr>
          <p:cNvPr id="257" name="Group 257"/>
          <p:cNvGrpSpPr/>
          <p:nvPr/>
        </p:nvGrpSpPr>
        <p:grpSpPr>
          <a:xfrm>
            <a:off x="6055629" y="3751157"/>
            <a:ext cx="1300163" cy="762001"/>
            <a:chOff x="0" y="0"/>
            <a:chExt cx="1300162" cy="762000"/>
          </a:xfrm>
        </p:grpSpPr>
        <p:sp>
          <p:nvSpPr>
            <p:cNvPr id="252" name="Shape 252"/>
            <p:cNvSpPr/>
            <p:nvPr/>
          </p:nvSpPr>
          <p:spPr>
            <a:xfrm rot="16200000">
              <a:off x="269081" y="-269082"/>
              <a:ext cx="762001" cy="1300164"/>
            </a:xfrm>
            <a:custGeom>
              <a:avLst/>
              <a:gdLst/>
              <a:ahLst/>
              <a:cxnLst>
                <a:cxn ang="0">
                  <a:pos x="wd2" y="hd2"/>
                </a:cxn>
                <a:cxn ang="5400000">
                  <a:pos x="wd2" y="hd2"/>
                </a:cxn>
                <a:cxn ang="10800000">
                  <a:pos x="wd2" y="hd2"/>
                </a:cxn>
                <a:cxn ang="16200000">
                  <a:pos x="wd2" y="hd2"/>
                </a:cxn>
              </a:cxnLst>
              <a:rect l="0" t="0" r="r" b="b"/>
              <a:pathLst>
                <a:path w="21600" h="21600" extrusionOk="0">
                  <a:moveTo>
                    <a:pt x="0" y="3165"/>
                  </a:moveTo>
                  <a:lnTo>
                    <a:pt x="5400" y="0"/>
                  </a:lnTo>
                  <a:lnTo>
                    <a:pt x="21600" y="0"/>
                  </a:lnTo>
                  <a:lnTo>
                    <a:pt x="21600" y="18435"/>
                  </a:lnTo>
                  <a:lnTo>
                    <a:pt x="16200" y="21600"/>
                  </a:lnTo>
                  <a:lnTo>
                    <a:pt x="0" y="21600"/>
                  </a:lnTo>
                  <a:close/>
                </a:path>
              </a:pathLst>
            </a:custGeom>
            <a:solidFill>
              <a:srgbClr val="BBC7CF"/>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53" name="Shape 253"/>
            <p:cNvSpPr/>
            <p:nvPr/>
          </p:nvSpPr>
          <p:spPr>
            <a:xfrm rot="16200000">
              <a:off x="554831" y="-554832"/>
              <a:ext cx="190501" cy="1300164"/>
            </a:xfrm>
            <a:custGeom>
              <a:avLst/>
              <a:gdLst/>
              <a:ahLst/>
              <a:cxnLst>
                <a:cxn ang="0">
                  <a:pos x="wd2" y="hd2"/>
                </a:cxn>
                <a:cxn ang="5400000">
                  <a:pos x="wd2" y="hd2"/>
                </a:cxn>
                <a:cxn ang="10800000">
                  <a:pos x="wd2" y="hd2"/>
                </a:cxn>
                <a:cxn ang="16200000">
                  <a:pos x="wd2" y="hd2"/>
                </a:cxn>
              </a:cxnLst>
              <a:rect l="0" t="0" r="r" b="b"/>
              <a:pathLst>
                <a:path w="21600" h="21600" extrusionOk="0">
                  <a:moveTo>
                    <a:pt x="0" y="3165"/>
                  </a:moveTo>
                  <a:lnTo>
                    <a:pt x="21600" y="0"/>
                  </a:lnTo>
                  <a:lnTo>
                    <a:pt x="21600" y="18435"/>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54" name="Shape 254"/>
            <p:cNvSpPr/>
            <p:nvPr/>
          </p:nvSpPr>
          <p:spPr>
            <a:xfrm rot="16200000">
              <a:off x="-285750" y="285750"/>
              <a:ext cx="762000" cy="1905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55" name="Shape 255"/>
            <p:cNvSpPr/>
            <p:nvPr/>
          </p:nvSpPr>
          <p:spPr>
            <a:xfrm rot="16200000">
              <a:off x="269081" y="-269082"/>
              <a:ext cx="762001" cy="1300164"/>
            </a:xfrm>
            <a:custGeom>
              <a:avLst/>
              <a:gdLst/>
              <a:ahLst/>
              <a:cxnLst>
                <a:cxn ang="0">
                  <a:pos x="wd2" y="hd2"/>
                </a:cxn>
                <a:cxn ang="5400000">
                  <a:pos x="wd2" y="hd2"/>
                </a:cxn>
                <a:cxn ang="10800000">
                  <a:pos x="wd2" y="hd2"/>
                </a:cxn>
                <a:cxn ang="16200000">
                  <a:pos x="wd2" y="hd2"/>
                </a:cxn>
              </a:cxnLst>
              <a:rect l="0" t="0" r="r" b="b"/>
              <a:pathLst>
                <a:path w="21600" h="21600" extrusionOk="0">
                  <a:moveTo>
                    <a:pt x="0" y="3165"/>
                  </a:moveTo>
                  <a:lnTo>
                    <a:pt x="5400" y="0"/>
                  </a:lnTo>
                  <a:lnTo>
                    <a:pt x="21600" y="0"/>
                  </a:lnTo>
                  <a:lnTo>
                    <a:pt x="21600" y="18435"/>
                  </a:lnTo>
                  <a:lnTo>
                    <a:pt x="16200" y="21600"/>
                  </a:lnTo>
                  <a:lnTo>
                    <a:pt x="0" y="21600"/>
                  </a:lnTo>
                  <a:close/>
                  <a:moveTo>
                    <a:pt x="0" y="3165"/>
                  </a:moveTo>
                  <a:lnTo>
                    <a:pt x="16200" y="3165"/>
                  </a:lnTo>
                  <a:lnTo>
                    <a:pt x="21600" y="0"/>
                  </a:lnTo>
                  <a:moveTo>
                    <a:pt x="16200" y="3165"/>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56" name="Shape 256"/>
            <p:cNvSpPr/>
            <p:nvPr/>
          </p:nvSpPr>
          <p:spPr>
            <a:xfrm rot="16200000">
              <a:off x="624071" y="440589"/>
              <a:ext cx="242520" cy="4003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400">
                  <a:latin typeface="Modern No. 20"/>
                  <a:ea typeface="Modern No. 20"/>
                  <a:cs typeface="Modern No. 20"/>
                  <a:sym typeface="Modern No. 20"/>
                </a:defRPr>
              </a:lvl1pPr>
            </a:lstStyle>
            <a:p>
              <a:pPr lvl="0">
                <a:defRPr sz="1800">
                  <a:solidFill>
                    <a:srgbClr val="000000"/>
                  </a:solidFill>
                </a:defRPr>
              </a:pPr>
              <a:r>
                <a:rPr sz="2400">
                  <a:solidFill>
                    <a:srgbClr val="FDF9DC"/>
                  </a:solidFill>
                </a:rPr>
                <a:t>2</a:t>
              </a:r>
            </a:p>
          </p:txBody>
        </p:sp>
      </p:grpSp>
      <p:grpSp>
        <p:nvGrpSpPr>
          <p:cNvPr id="263" name="Group 263"/>
          <p:cNvGrpSpPr/>
          <p:nvPr/>
        </p:nvGrpSpPr>
        <p:grpSpPr>
          <a:xfrm>
            <a:off x="4896755" y="3751157"/>
            <a:ext cx="1296988" cy="762001"/>
            <a:chOff x="0" y="0"/>
            <a:chExt cx="1296987" cy="762000"/>
          </a:xfrm>
        </p:grpSpPr>
        <p:sp>
          <p:nvSpPr>
            <p:cNvPr id="258" name="Shape 258"/>
            <p:cNvSpPr/>
            <p:nvPr/>
          </p:nvSpPr>
          <p:spPr>
            <a:xfrm rot="16200000">
              <a:off x="267493" y="-267494"/>
              <a:ext cx="762001" cy="1296988"/>
            </a:xfrm>
            <a:custGeom>
              <a:avLst/>
              <a:gdLst/>
              <a:ahLst/>
              <a:cxnLst>
                <a:cxn ang="0">
                  <a:pos x="wd2" y="hd2"/>
                </a:cxn>
                <a:cxn ang="5400000">
                  <a:pos x="wd2" y="hd2"/>
                </a:cxn>
                <a:cxn ang="10800000">
                  <a:pos x="wd2" y="hd2"/>
                </a:cxn>
                <a:cxn ang="16200000">
                  <a:pos x="wd2" y="hd2"/>
                </a:cxn>
              </a:cxnLst>
              <a:rect l="0" t="0" r="r" b="b"/>
              <a:pathLst>
                <a:path w="21600" h="21600" extrusionOk="0">
                  <a:moveTo>
                    <a:pt x="0" y="3173"/>
                  </a:moveTo>
                  <a:lnTo>
                    <a:pt x="5400" y="0"/>
                  </a:lnTo>
                  <a:lnTo>
                    <a:pt x="21600" y="0"/>
                  </a:lnTo>
                  <a:lnTo>
                    <a:pt x="21600" y="18427"/>
                  </a:lnTo>
                  <a:lnTo>
                    <a:pt x="16200" y="21600"/>
                  </a:lnTo>
                  <a:lnTo>
                    <a:pt x="0" y="21600"/>
                  </a:lnTo>
                  <a:close/>
                </a:path>
              </a:pathLst>
            </a:custGeom>
            <a:solidFill>
              <a:srgbClr val="666699"/>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59" name="Shape 259"/>
            <p:cNvSpPr/>
            <p:nvPr/>
          </p:nvSpPr>
          <p:spPr>
            <a:xfrm rot="16200000">
              <a:off x="553243" y="-553244"/>
              <a:ext cx="190501" cy="1296988"/>
            </a:xfrm>
            <a:custGeom>
              <a:avLst/>
              <a:gdLst/>
              <a:ahLst/>
              <a:cxnLst>
                <a:cxn ang="0">
                  <a:pos x="wd2" y="hd2"/>
                </a:cxn>
                <a:cxn ang="5400000">
                  <a:pos x="wd2" y="hd2"/>
                </a:cxn>
                <a:cxn ang="10800000">
                  <a:pos x="wd2" y="hd2"/>
                </a:cxn>
                <a:cxn ang="16200000">
                  <a:pos x="wd2" y="hd2"/>
                </a:cxn>
              </a:cxnLst>
              <a:rect l="0" t="0" r="r" b="b"/>
              <a:pathLst>
                <a:path w="21600" h="21600" extrusionOk="0">
                  <a:moveTo>
                    <a:pt x="0" y="3173"/>
                  </a:moveTo>
                  <a:lnTo>
                    <a:pt x="21600" y="0"/>
                  </a:lnTo>
                  <a:lnTo>
                    <a:pt x="21600" y="18427"/>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60" name="Shape 260"/>
            <p:cNvSpPr/>
            <p:nvPr/>
          </p:nvSpPr>
          <p:spPr>
            <a:xfrm rot="16200000">
              <a:off x="-285750" y="285750"/>
              <a:ext cx="762000" cy="1905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61" name="Shape 261"/>
            <p:cNvSpPr/>
            <p:nvPr/>
          </p:nvSpPr>
          <p:spPr>
            <a:xfrm rot="16200000">
              <a:off x="267493" y="-267494"/>
              <a:ext cx="762001" cy="1296988"/>
            </a:xfrm>
            <a:custGeom>
              <a:avLst/>
              <a:gdLst/>
              <a:ahLst/>
              <a:cxnLst>
                <a:cxn ang="0">
                  <a:pos x="wd2" y="hd2"/>
                </a:cxn>
                <a:cxn ang="5400000">
                  <a:pos x="wd2" y="hd2"/>
                </a:cxn>
                <a:cxn ang="10800000">
                  <a:pos x="wd2" y="hd2"/>
                </a:cxn>
                <a:cxn ang="16200000">
                  <a:pos x="wd2" y="hd2"/>
                </a:cxn>
              </a:cxnLst>
              <a:rect l="0" t="0" r="r" b="b"/>
              <a:pathLst>
                <a:path w="21600" h="21600" extrusionOk="0">
                  <a:moveTo>
                    <a:pt x="0" y="3173"/>
                  </a:moveTo>
                  <a:lnTo>
                    <a:pt x="5400" y="0"/>
                  </a:lnTo>
                  <a:lnTo>
                    <a:pt x="21600" y="0"/>
                  </a:lnTo>
                  <a:lnTo>
                    <a:pt x="21600" y="18427"/>
                  </a:lnTo>
                  <a:lnTo>
                    <a:pt x="16200" y="21600"/>
                  </a:lnTo>
                  <a:lnTo>
                    <a:pt x="0" y="21600"/>
                  </a:lnTo>
                  <a:close/>
                  <a:moveTo>
                    <a:pt x="0" y="3173"/>
                  </a:moveTo>
                  <a:lnTo>
                    <a:pt x="16200" y="3173"/>
                  </a:lnTo>
                  <a:lnTo>
                    <a:pt x="21600" y="0"/>
                  </a:lnTo>
                  <a:moveTo>
                    <a:pt x="16200" y="3173"/>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62" name="Shape 262"/>
            <p:cNvSpPr/>
            <p:nvPr/>
          </p:nvSpPr>
          <p:spPr>
            <a:xfrm rot="16200000">
              <a:off x="622483" y="440589"/>
              <a:ext cx="242521" cy="4003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400">
                  <a:solidFill>
                    <a:srgbClr val="FFFFFF"/>
                  </a:solidFill>
                  <a:latin typeface="Modern No. 20"/>
                  <a:ea typeface="Modern No. 20"/>
                  <a:cs typeface="Modern No. 20"/>
                  <a:sym typeface="Modern No. 20"/>
                </a:defRPr>
              </a:lvl1pPr>
            </a:lstStyle>
            <a:p>
              <a:pPr lvl="0">
                <a:defRPr sz="1800">
                  <a:solidFill>
                    <a:srgbClr val="000000"/>
                  </a:solidFill>
                </a:defRPr>
              </a:pPr>
              <a:r>
                <a:rPr sz="2400">
                  <a:solidFill>
                    <a:srgbClr val="FFFFFF"/>
                  </a:solidFill>
                </a:rPr>
                <a:t>2</a:t>
              </a:r>
            </a:p>
          </p:txBody>
        </p:sp>
      </p:grpSp>
      <p:grpSp>
        <p:nvGrpSpPr>
          <p:cNvPr id="269" name="Group 269"/>
          <p:cNvGrpSpPr/>
          <p:nvPr/>
        </p:nvGrpSpPr>
        <p:grpSpPr>
          <a:xfrm>
            <a:off x="3756930" y="3751157"/>
            <a:ext cx="1296988" cy="762001"/>
            <a:chOff x="0" y="0"/>
            <a:chExt cx="1296987" cy="762000"/>
          </a:xfrm>
        </p:grpSpPr>
        <p:sp>
          <p:nvSpPr>
            <p:cNvPr id="264" name="Shape 264"/>
            <p:cNvSpPr/>
            <p:nvPr/>
          </p:nvSpPr>
          <p:spPr>
            <a:xfrm rot="16200000">
              <a:off x="267493" y="-267494"/>
              <a:ext cx="762001" cy="1296988"/>
            </a:xfrm>
            <a:custGeom>
              <a:avLst/>
              <a:gdLst/>
              <a:ahLst/>
              <a:cxnLst>
                <a:cxn ang="0">
                  <a:pos x="wd2" y="hd2"/>
                </a:cxn>
                <a:cxn ang="5400000">
                  <a:pos x="wd2" y="hd2"/>
                </a:cxn>
                <a:cxn ang="10800000">
                  <a:pos x="wd2" y="hd2"/>
                </a:cxn>
                <a:cxn ang="16200000">
                  <a:pos x="wd2" y="hd2"/>
                </a:cxn>
              </a:cxnLst>
              <a:rect l="0" t="0" r="r" b="b"/>
              <a:pathLst>
                <a:path w="21600" h="21600" extrusionOk="0">
                  <a:moveTo>
                    <a:pt x="0" y="3173"/>
                  </a:moveTo>
                  <a:lnTo>
                    <a:pt x="5400" y="0"/>
                  </a:lnTo>
                  <a:lnTo>
                    <a:pt x="21600" y="0"/>
                  </a:lnTo>
                  <a:lnTo>
                    <a:pt x="21600" y="18427"/>
                  </a:lnTo>
                  <a:lnTo>
                    <a:pt x="16200" y="21600"/>
                  </a:lnTo>
                  <a:lnTo>
                    <a:pt x="0" y="21600"/>
                  </a:lnTo>
                  <a:close/>
                </a:path>
              </a:pathLst>
            </a:custGeom>
            <a:solidFill>
              <a:srgbClr val="CC0000"/>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65" name="Shape 265"/>
            <p:cNvSpPr/>
            <p:nvPr/>
          </p:nvSpPr>
          <p:spPr>
            <a:xfrm rot="16200000">
              <a:off x="553243" y="-553244"/>
              <a:ext cx="190501" cy="1296988"/>
            </a:xfrm>
            <a:custGeom>
              <a:avLst/>
              <a:gdLst/>
              <a:ahLst/>
              <a:cxnLst>
                <a:cxn ang="0">
                  <a:pos x="wd2" y="hd2"/>
                </a:cxn>
                <a:cxn ang="5400000">
                  <a:pos x="wd2" y="hd2"/>
                </a:cxn>
                <a:cxn ang="10800000">
                  <a:pos x="wd2" y="hd2"/>
                </a:cxn>
                <a:cxn ang="16200000">
                  <a:pos x="wd2" y="hd2"/>
                </a:cxn>
              </a:cxnLst>
              <a:rect l="0" t="0" r="r" b="b"/>
              <a:pathLst>
                <a:path w="21600" h="21600" extrusionOk="0">
                  <a:moveTo>
                    <a:pt x="0" y="3173"/>
                  </a:moveTo>
                  <a:lnTo>
                    <a:pt x="21600" y="0"/>
                  </a:lnTo>
                  <a:lnTo>
                    <a:pt x="21600" y="18427"/>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66" name="Shape 266"/>
            <p:cNvSpPr/>
            <p:nvPr/>
          </p:nvSpPr>
          <p:spPr>
            <a:xfrm rot="16200000">
              <a:off x="-285750" y="285750"/>
              <a:ext cx="762000" cy="1905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67" name="Shape 267"/>
            <p:cNvSpPr/>
            <p:nvPr/>
          </p:nvSpPr>
          <p:spPr>
            <a:xfrm rot="16200000">
              <a:off x="267493" y="-267494"/>
              <a:ext cx="762001" cy="1296988"/>
            </a:xfrm>
            <a:custGeom>
              <a:avLst/>
              <a:gdLst/>
              <a:ahLst/>
              <a:cxnLst>
                <a:cxn ang="0">
                  <a:pos x="wd2" y="hd2"/>
                </a:cxn>
                <a:cxn ang="5400000">
                  <a:pos x="wd2" y="hd2"/>
                </a:cxn>
                <a:cxn ang="10800000">
                  <a:pos x="wd2" y="hd2"/>
                </a:cxn>
                <a:cxn ang="16200000">
                  <a:pos x="wd2" y="hd2"/>
                </a:cxn>
              </a:cxnLst>
              <a:rect l="0" t="0" r="r" b="b"/>
              <a:pathLst>
                <a:path w="21600" h="21600" extrusionOk="0">
                  <a:moveTo>
                    <a:pt x="0" y="3173"/>
                  </a:moveTo>
                  <a:lnTo>
                    <a:pt x="5400" y="0"/>
                  </a:lnTo>
                  <a:lnTo>
                    <a:pt x="21600" y="0"/>
                  </a:lnTo>
                  <a:lnTo>
                    <a:pt x="21600" y="18427"/>
                  </a:lnTo>
                  <a:lnTo>
                    <a:pt x="16200" y="21600"/>
                  </a:lnTo>
                  <a:lnTo>
                    <a:pt x="0" y="21600"/>
                  </a:lnTo>
                  <a:close/>
                  <a:moveTo>
                    <a:pt x="0" y="3173"/>
                  </a:moveTo>
                  <a:lnTo>
                    <a:pt x="16200" y="3173"/>
                  </a:lnTo>
                  <a:lnTo>
                    <a:pt x="21600" y="0"/>
                  </a:lnTo>
                  <a:moveTo>
                    <a:pt x="16200" y="3173"/>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68" name="Shape 268"/>
            <p:cNvSpPr/>
            <p:nvPr/>
          </p:nvSpPr>
          <p:spPr>
            <a:xfrm rot="16200000">
              <a:off x="622483" y="440589"/>
              <a:ext cx="242521" cy="4003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400">
                  <a:solidFill>
                    <a:srgbClr val="FFFFFF"/>
                  </a:solidFill>
                  <a:latin typeface="Modern No. 20"/>
                  <a:ea typeface="Modern No. 20"/>
                  <a:cs typeface="Modern No. 20"/>
                  <a:sym typeface="Modern No. 20"/>
                </a:defRPr>
              </a:lvl1pPr>
            </a:lstStyle>
            <a:p>
              <a:pPr lvl="0">
                <a:defRPr sz="1800">
                  <a:solidFill>
                    <a:srgbClr val="000000"/>
                  </a:solidFill>
                </a:defRPr>
              </a:pPr>
              <a:r>
                <a:rPr sz="2400">
                  <a:solidFill>
                    <a:srgbClr val="FFFFFF"/>
                  </a:solidFill>
                </a:rPr>
                <a:t>2</a:t>
              </a:r>
            </a:p>
          </p:txBody>
        </p:sp>
      </p:grpSp>
      <p:grpSp>
        <p:nvGrpSpPr>
          <p:cNvPr id="275" name="Group 275"/>
          <p:cNvGrpSpPr/>
          <p:nvPr/>
        </p:nvGrpSpPr>
        <p:grpSpPr>
          <a:xfrm>
            <a:off x="2605992" y="3751157"/>
            <a:ext cx="1298576" cy="762001"/>
            <a:chOff x="0" y="0"/>
            <a:chExt cx="1298575" cy="762000"/>
          </a:xfrm>
        </p:grpSpPr>
        <p:sp>
          <p:nvSpPr>
            <p:cNvPr id="270" name="Shape 270"/>
            <p:cNvSpPr/>
            <p:nvPr/>
          </p:nvSpPr>
          <p:spPr>
            <a:xfrm rot="16200000">
              <a:off x="268287" y="-268288"/>
              <a:ext cx="762001" cy="1298576"/>
            </a:xfrm>
            <a:custGeom>
              <a:avLst/>
              <a:gdLst/>
              <a:ahLst/>
              <a:cxnLst>
                <a:cxn ang="0">
                  <a:pos x="wd2" y="hd2"/>
                </a:cxn>
                <a:cxn ang="5400000">
                  <a:pos x="wd2" y="hd2"/>
                </a:cxn>
                <a:cxn ang="10800000">
                  <a:pos x="wd2" y="hd2"/>
                </a:cxn>
                <a:cxn ang="16200000">
                  <a:pos x="wd2" y="hd2"/>
                </a:cxn>
              </a:cxnLst>
              <a:rect l="0" t="0" r="r" b="b"/>
              <a:pathLst>
                <a:path w="21600" h="21600" extrusionOk="0">
                  <a:moveTo>
                    <a:pt x="0" y="3169"/>
                  </a:moveTo>
                  <a:lnTo>
                    <a:pt x="5400" y="0"/>
                  </a:lnTo>
                  <a:lnTo>
                    <a:pt x="21600" y="0"/>
                  </a:lnTo>
                  <a:lnTo>
                    <a:pt x="21600" y="18431"/>
                  </a:lnTo>
                  <a:lnTo>
                    <a:pt x="16200" y="21600"/>
                  </a:lnTo>
                  <a:lnTo>
                    <a:pt x="0" y="21600"/>
                  </a:lnTo>
                  <a:close/>
                </a:path>
              </a:pathLst>
            </a:custGeom>
            <a:solidFill>
              <a:srgbClr val="C0C0C0"/>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71" name="Shape 271"/>
            <p:cNvSpPr/>
            <p:nvPr/>
          </p:nvSpPr>
          <p:spPr>
            <a:xfrm rot="16200000">
              <a:off x="554037" y="-554038"/>
              <a:ext cx="190501" cy="1298576"/>
            </a:xfrm>
            <a:custGeom>
              <a:avLst/>
              <a:gdLst/>
              <a:ahLst/>
              <a:cxnLst>
                <a:cxn ang="0">
                  <a:pos x="wd2" y="hd2"/>
                </a:cxn>
                <a:cxn ang="5400000">
                  <a:pos x="wd2" y="hd2"/>
                </a:cxn>
                <a:cxn ang="10800000">
                  <a:pos x="wd2" y="hd2"/>
                </a:cxn>
                <a:cxn ang="16200000">
                  <a:pos x="wd2" y="hd2"/>
                </a:cxn>
              </a:cxnLst>
              <a:rect l="0" t="0" r="r" b="b"/>
              <a:pathLst>
                <a:path w="21600" h="21600" extrusionOk="0">
                  <a:moveTo>
                    <a:pt x="0" y="3169"/>
                  </a:moveTo>
                  <a:lnTo>
                    <a:pt x="21600" y="0"/>
                  </a:lnTo>
                  <a:lnTo>
                    <a:pt x="21600" y="1843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72" name="Shape 272"/>
            <p:cNvSpPr/>
            <p:nvPr/>
          </p:nvSpPr>
          <p:spPr>
            <a:xfrm rot="16200000">
              <a:off x="-285750" y="285750"/>
              <a:ext cx="762000" cy="1905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73" name="Shape 273"/>
            <p:cNvSpPr/>
            <p:nvPr/>
          </p:nvSpPr>
          <p:spPr>
            <a:xfrm rot="16200000">
              <a:off x="268287" y="-268288"/>
              <a:ext cx="762001" cy="1298576"/>
            </a:xfrm>
            <a:custGeom>
              <a:avLst/>
              <a:gdLst/>
              <a:ahLst/>
              <a:cxnLst>
                <a:cxn ang="0">
                  <a:pos x="wd2" y="hd2"/>
                </a:cxn>
                <a:cxn ang="5400000">
                  <a:pos x="wd2" y="hd2"/>
                </a:cxn>
                <a:cxn ang="10800000">
                  <a:pos x="wd2" y="hd2"/>
                </a:cxn>
                <a:cxn ang="16200000">
                  <a:pos x="wd2" y="hd2"/>
                </a:cxn>
              </a:cxnLst>
              <a:rect l="0" t="0" r="r" b="b"/>
              <a:pathLst>
                <a:path w="21600" h="21600" extrusionOk="0">
                  <a:moveTo>
                    <a:pt x="0" y="3169"/>
                  </a:moveTo>
                  <a:lnTo>
                    <a:pt x="5400" y="0"/>
                  </a:lnTo>
                  <a:lnTo>
                    <a:pt x="21600" y="0"/>
                  </a:lnTo>
                  <a:lnTo>
                    <a:pt x="21600" y="18431"/>
                  </a:lnTo>
                  <a:lnTo>
                    <a:pt x="16200" y="21600"/>
                  </a:lnTo>
                  <a:lnTo>
                    <a:pt x="0" y="21600"/>
                  </a:lnTo>
                  <a:close/>
                  <a:moveTo>
                    <a:pt x="0" y="3169"/>
                  </a:moveTo>
                  <a:lnTo>
                    <a:pt x="16200" y="3169"/>
                  </a:lnTo>
                  <a:lnTo>
                    <a:pt x="21600" y="0"/>
                  </a:lnTo>
                  <a:moveTo>
                    <a:pt x="16200" y="316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74" name="Shape 274"/>
            <p:cNvSpPr/>
            <p:nvPr/>
          </p:nvSpPr>
          <p:spPr>
            <a:xfrm rot="16200000">
              <a:off x="623277" y="440589"/>
              <a:ext cx="242521" cy="4003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400">
                  <a:latin typeface="Modern No. 20"/>
                  <a:ea typeface="Modern No. 20"/>
                  <a:cs typeface="Modern No. 20"/>
                  <a:sym typeface="Modern No. 20"/>
                </a:defRPr>
              </a:lvl1pPr>
            </a:lstStyle>
            <a:p>
              <a:pPr lvl="0">
                <a:defRPr sz="1800">
                  <a:solidFill>
                    <a:srgbClr val="000000"/>
                  </a:solidFill>
                </a:defRPr>
              </a:pPr>
              <a:r>
                <a:rPr sz="2400">
                  <a:solidFill>
                    <a:srgbClr val="FDF9DC"/>
                  </a:solidFill>
                </a:rPr>
                <a:t>2</a:t>
              </a:r>
            </a:p>
          </p:txBody>
        </p:sp>
      </p:grpSp>
      <p:grpSp>
        <p:nvGrpSpPr>
          <p:cNvPr id="281" name="Group 281"/>
          <p:cNvGrpSpPr/>
          <p:nvPr/>
        </p:nvGrpSpPr>
        <p:grpSpPr>
          <a:xfrm>
            <a:off x="1455055" y="3751157"/>
            <a:ext cx="1298576" cy="762001"/>
            <a:chOff x="0" y="0"/>
            <a:chExt cx="1298575" cy="762000"/>
          </a:xfrm>
        </p:grpSpPr>
        <p:sp>
          <p:nvSpPr>
            <p:cNvPr id="276" name="Shape 276"/>
            <p:cNvSpPr/>
            <p:nvPr/>
          </p:nvSpPr>
          <p:spPr>
            <a:xfrm rot="16200000">
              <a:off x="268287" y="-268288"/>
              <a:ext cx="762001" cy="1298576"/>
            </a:xfrm>
            <a:custGeom>
              <a:avLst/>
              <a:gdLst/>
              <a:ahLst/>
              <a:cxnLst>
                <a:cxn ang="0">
                  <a:pos x="wd2" y="hd2"/>
                </a:cxn>
                <a:cxn ang="5400000">
                  <a:pos x="wd2" y="hd2"/>
                </a:cxn>
                <a:cxn ang="10800000">
                  <a:pos x="wd2" y="hd2"/>
                </a:cxn>
                <a:cxn ang="16200000">
                  <a:pos x="wd2" y="hd2"/>
                </a:cxn>
              </a:cxnLst>
              <a:rect l="0" t="0" r="r" b="b"/>
              <a:pathLst>
                <a:path w="21600" h="21600" extrusionOk="0">
                  <a:moveTo>
                    <a:pt x="0" y="3169"/>
                  </a:moveTo>
                  <a:lnTo>
                    <a:pt x="5400" y="0"/>
                  </a:lnTo>
                  <a:lnTo>
                    <a:pt x="21600" y="0"/>
                  </a:lnTo>
                  <a:lnTo>
                    <a:pt x="21600" y="18431"/>
                  </a:lnTo>
                  <a:lnTo>
                    <a:pt x="16200" y="21600"/>
                  </a:lnTo>
                  <a:lnTo>
                    <a:pt x="0" y="21600"/>
                  </a:lnTo>
                  <a:close/>
                </a:path>
              </a:pathLst>
            </a:custGeom>
            <a:solidFill>
              <a:srgbClr val="777777"/>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77" name="Shape 277"/>
            <p:cNvSpPr/>
            <p:nvPr/>
          </p:nvSpPr>
          <p:spPr>
            <a:xfrm rot="16200000">
              <a:off x="554037" y="-554038"/>
              <a:ext cx="190501" cy="1298576"/>
            </a:xfrm>
            <a:custGeom>
              <a:avLst/>
              <a:gdLst/>
              <a:ahLst/>
              <a:cxnLst>
                <a:cxn ang="0">
                  <a:pos x="wd2" y="hd2"/>
                </a:cxn>
                <a:cxn ang="5400000">
                  <a:pos x="wd2" y="hd2"/>
                </a:cxn>
                <a:cxn ang="10800000">
                  <a:pos x="wd2" y="hd2"/>
                </a:cxn>
                <a:cxn ang="16200000">
                  <a:pos x="wd2" y="hd2"/>
                </a:cxn>
              </a:cxnLst>
              <a:rect l="0" t="0" r="r" b="b"/>
              <a:pathLst>
                <a:path w="21600" h="21600" extrusionOk="0">
                  <a:moveTo>
                    <a:pt x="0" y="3169"/>
                  </a:moveTo>
                  <a:lnTo>
                    <a:pt x="21600" y="0"/>
                  </a:lnTo>
                  <a:lnTo>
                    <a:pt x="21600" y="1843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78" name="Shape 278"/>
            <p:cNvSpPr/>
            <p:nvPr/>
          </p:nvSpPr>
          <p:spPr>
            <a:xfrm rot="16200000">
              <a:off x="-285750" y="285750"/>
              <a:ext cx="762000" cy="1905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79" name="Shape 279"/>
            <p:cNvSpPr/>
            <p:nvPr/>
          </p:nvSpPr>
          <p:spPr>
            <a:xfrm rot="16200000">
              <a:off x="268287" y="-268288"/>
              <a:ext cx="762001" cy="1298576"/>
            </a:xfrm>
            <a:custGeom>
              <a:avLst/>
              <a:gdLst/>
              <a:ahLst/>
              <a:cxnLst>
                <a:cxn ang="0">
                  <a:pos x="wd2" y="hd2"/>
                </a:cxn>
                <a:cxn ang="5400000">
                  <a:pos x="wd2" y="hd2"/>
                </a:cxn>
                <a:cxn ang="10800000">
                  <a:pos x="wd2" y="hd2"/>
                </a:cxn>
                <a:cxn ang="16200000">
                  <a:pos x="wd2" y="hd2"/>
                </a:cxn>
              </a:cxnLst>
              <a:rect l="0" t="0" r="r" b="b"/>
              <a:pathLst>
                <a:path w="21600" h="21600" extrusionOk="0">
                  <a:moveTo>
                    <a:pt x="0" y="3169"/>
                  </a:moveTo>
                  <a:lnTo>
                    <a:pt x="5400" y="0"/>
                  </a:lnTo>
                  <a:lnTo>
                    <a:pt x="21600" y="0"/>
                  </a:lnTo>
                  <a:lnTo>
                    <a:pt x="21600" y="18431"/>
                  </a:lnTo>
                  <a:lnTo>
                    <a:pt x="16200" y="21600"/>
                  </a:lnTo>
                  <a:lnTo>
                    <a:pt x="0" y="21600"/>
                  </a:lnTo>
                  <a:close/>
                  <a:moveTo>
                    <a:pt x="0" y="3169"/>
                  </a:moveTo>
                  <a:lnTo>
                    <a:pt x="16200" y="3169"/>
                  </a:lnTo>
                  <a:lnTo>
                    <a:pt x="21600" y="0"/>
                  </a:lnTo>
                  <a:moveTo>
                    <a:pt x="16200" y="316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80" name="Shape 280"/>
            <p:cNvSpPr/>
            <p:nvPr/>
          </p:nvSpPr>
          <p:spPr>
            <a:xfrm rot="16200000">
              <a:off x="623277" y="440589"/>
              <a:ext cx="242521" cy="4003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400">
                  <a:solidFill>
                    <a:srgbClr val="FFFFFF"/>
                  </a:solidFill>
                  <a:latin typeface="Modern No. 20"/>
                  <a:ea typeface="Modern No. 20"/>
                  <a:cs typeface="Modern No. 20"/>
                  <a:sym typeface="Modern No. 20"/>
                </a:defRPr>
              </a:lvl1pPr>
            </a:lstStyle>
            <a:p>
              <a:pPr lvl="0">
                <a:defRPr sz="1800">
                  <a:solidFill>
                    <a:srgbClr val="000000"/>
                  </a:solidFill>
                </a:defRPr>
              </a:pPr>
              <a:r>
                <a:rPr sz="2400">
                  <a:solidFill>
                    <a:srgbClr val="FFFFFF"/>
                  </a:solidFill>
                </a:rPr>
                <a:t>2</a:t>
              </a:r>
            </a:p>
          </p:txBody>
        </p:sp>
      </p:grpSp>
      <p:grpSp>
        <p:nvGrpSpPr>
          <p:cNvPr id="287" name="Group 287"/>
          <p:cNvGrpSpPr/>
          <p:nvPr/>
        </p:nvGrpSpPr>
        <p:grpSpPr>
          <a:xfrm>
            <a:off x="6055629" y="3128858"/>
            <a:ext cx="1300163" cy="765176"/>
            <a:chOff x="0" y="0"/>
            <a:chExt cx="1300162" cy="765175"/>
          </a:xfrm>
        </p:grpSpPr>
        <p:sp>
          <p:nvSpPr>
            <p:cNvPr id="282" name="Shape 282"/>
            <p:cNvSpPr/>
            <p:nvPr/>
          </p:nvSpPr>
          <p:spPr>
            <a:xfrm rot="16200000">
              <a:off x="267493" y="-267494"/>
              <a:ext cx="765176" cy="1300163"/>
            </a:xfrm>
            <a:custGeom>
              <a:avLst/>
              <a:gdLst/>
              <a:ahLst/>
              <a:cxnLst>
                <a:cxn ang="0">
                  <a:pos x="wd2" y="hd2"/>
                </a:cxn>
                <a:cxn ang="5400000">
                  <a:pos x="wd2" y="hd2"/>
                </a:cxn>
                <a:cxn ang="10800000">
                  <a:pos x="wd2" y="hd2"/>
                </a:cxn>
                <a:cxn ang="16200000">
                  <a:pos x="wd2" y="hd2"/>
                </a:cxn>
              </a:cxnLst>
              <a:rect l="0" t="0" r="r" b="b"/>
              <a:pathLst>
                <a:path w="21600" h="21600" extrusionOk="0">
                  <a:moveTo>
                    <a:pt x="0" y="3178"/>
                  </a:moveTo>
                  <a:lnTo>
                    <a:pt x="5400" y="0"/>
                  </a:lnTo>
                  <a:lnTo>
                    <a:pt x="21600" y="0"/>
                  </a:lnTo>
                  <a:lnTo>
                    <a:pt x="21600" y="18422"/>
                  </a:lnTo>
                  <a:lnTo>
                    <a:pt x="16200" y="21600"/>
                  </a:lnTo>
                  <a:lnTo>
                    <a:pt x="0" y="21600"/>
                  </a:lnTo>
                  <a:close/>
                </a:path>
              </a:pathLst>
            </a:custGeom>
            <a:solidFill>
              <a:srgbClr val="BBC7CF"/>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83" name="Shape 283"/>
            <p:cNvSpPr/>
            <p:nvPr/>
          </p:nvSpPr>
          <p:spPr>
            <a:xfrm rot="16200000">
              <a:off x="554433" y="-554434"/>
              <a:ext cx="191295" cy="1300163"/>
            </a:xfrm>
            <a:custGeom>
              <a:avLst/>
              <a:gdLst/>
              <a:ahLst/>
              <a:cxnLst>
                <a:cxn ang="0">
                  <a:pos x="wd2" y="hd2"/>
                </a:cxn>
                <a:cxn ang="5400000">
                  <a:pos x="wd2" y="hd2"/>
                </a:cxn>
                <a:cxn ang="10800000">
                  <a:pos x="wd2" y="hd2"/>
                </a:cxn>
                <a:cxn ang="16200000">
                  <a:pos x="wd2" y="hd2"/>
                </a:cxn>
              </a:cxnLst>
              <a:rect l="0" t="0" r="r" b="b"/>
              <a:pathLst>
                <a:path w="21600" h="21600" extrusionOk="0">
                  <a:moveTo>
                    <a:pt x="0" y="3178"/>
                  </a:moveTo>
                  <a:lnTo>
                    <a:pt x="21600" y="0"/>
                  </a:lnTo>
                  <a:lnTo>
                    <a:pt x="21600" y="18422"/>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84" name="Shape 284"/>
            <p:cNvSpPr/>
            <p:nvPr/>
          </p:nvSpPr>
          <p:spPr>
            <a:xfrm rot="16200000">
              <a:off x="-286941" y="286940"/>
              <a:ext cx="765176" cy="1912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85" name="Shape 285"/>
            <p:cNvSpPr/>
            <p:nvPr/>
          </p:nvSpPr>
          <p:spPr>
            <a:xfrm rot="16200000">
              <a:off x="267493" y="-267494"/>
              <a:ext cx="765176" cy="1300163"/>
            </a:xfrm>
            <a:custGeom>
              <a:avLst/>
              <a:gdLst/>
              <a:ahLst/>
              <a:cxnLst>
                <a:cxn ang="0">
                  <a:pos x="wd2" y="hd2"/>
                </a:cxn>
                <a:cxn ang="5400000">
                  <a:pos x="wd2" y="hd2"/>
                </a:cxn>
                <a:cxn ang="10800000">
                  <a:pos x="wd2" y="hd2"/>
                </a:cxn>
                <a:cxn ang="16200000">
                  <a:pos x="wd2" y="hd2"/>
                </a:cxn>
              </a:cxnLst>
              <a:rect l="0" t="0" r="r" b="b"/>
              <a:pathLst>
                <a:path w="21600" h="21600" extrusionOk="0">
                  <a:moveTo>
                    <a:pt x="0" y="3178"/>
                  </a:moveTo>
                  <a:lnTo>
                    <a:pt x="5400" y="0"/>
                  </a:lnTo>
                  <a:lnTo>
                    <a:pt x="21600" y="0"/>
                  </a:lnTo>
                  <a:lnTo>
                    <a:pt x="21600" y="18422"/>
                  </a:lnTo>
                  <a:lnTo>
                    <a:pt x="16200" y="21600"/>
                  </a:lnTo>
                  <a:lnTo>
                    <a:pt x="0" y="21600"/>
                  </a:lnTo>
                  <a:close/>
                  <a:moveTo>
                    <a:pt x="0" y="3178"/>
                  </a:moveTo>
                  <a:lnTo>
                    <a:pt x="16200" y="3178"/>
                  </a:lnTo>
                  <a:lnTo>
                    <a:pt x="21600" y="0"/>
                  </a:lnTo>
                  <a:moveTo>
                    <a:pt x="16200" y="3178"/>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86" name="Shape 286"/>
            <p:cNvSpPr/>
            <p:nvPr/>
          </p:nvSpPr>
          <p:spPr>
            <a:xfrm rot="16200000">
              <a:off x="624468" y="443764"/>
              <a:ext cx="242520" cy="4003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400">
                  <a:latin typeface="Modern No. 20"/>
                  <a:ea typeface="Modern No. 20"/>
                  <a:cs typeface="Modern No. 20"/>
                  <a:sym typeface="Modern No. 20"/>
                </a:defRPr>
              </a:lvl1pPr>
            </a:lstStyle>
            <a:p>
              <a:pPr lvl="0">
                <a:defRPr sz="1800">
                  <a:solidFill>
                    <a:srgbClr val="000000"/>
                  </a:solidFill>
                </a:defRPr>
              </a:pPr>
              <a:r>
                <a:rPr sz="2400">
                  <a:solidFill>
                    <a:srgbClr val="FDF9DC"/>
                  </a:solidFill>
                </a:rPr>
                <a:t>3</a:t>
              </a:r>
            </a:p>
          </p:txBody>
        </p:sp>
      </p:grpSp>
      <p:grpSp>
        <p:nvGrpSpPr>
          <p:cNvPr id="293" name="Group 293"/>
          <p:cNvGrpSpPr/>
          <p:nvPr/>
        </p:nvGrpSpPr>
        <p:grpSpPr>
          <a:xfrm>
            <a:off x="4893579" y="3128858"/>
            <a:ext cx="1300163" cy="765176"/>
            <a:chOff x="0" y="0"/>
            <a:chExt cx="1300162" cy="765175"/>
          </a:xfrm>
        </p:grpSpPr>
        <p:sp>
          <p:nvSpPr>
            <p:cNvPr id="288" name="Shape 288"/>
            <p:cNvSpPr/>
            <p:nvPr/>
          </p:nvSpPr>
          <p:spPr>
            <a:xfrm rot="16200000">
              <a:off x="267493" y="-267494"/>
              <a:ext cx="765176" cy="1300163"/>
            </a:xfrm>
            <a:custGeom>
              <a:avLst/>
              <a:gdLst/>
              <a:ahLst/>
              <a:cxnLst>
                <a:cxn ang="0">
                  <a:pos x="wd2" y="hd2"/>
                </a:cxn>
                <a:cxn ang="5400000">
                  <a:pos x="wd2" y="hd2"/>
                </a:cxn>
                <a:cxn ang="10800000">
                  <a:pos x="wd2" y="hd2"/>
                </a:cxn>
                <a:cxn ang="16200000">
                  <a:pos x="wd2" y="hd2"/>
                </a:cxn>
              </a:cxnLst>
              <a:rect l="0" t="0" r="r" b="b"/>
              <a:pathLst>
                <a:path w="21600" h="21600" extrusionOk="0">
                  <a:moveTo>
                    <a:pt x="0" y="3178"/>
                  </a:moveTo>
                  <a:lnTo>
                    <a:pt x="5400" y="0"/>
                  </a:lnTo>
                  <a:lnTo>
                    <a:pt x="21600" y="0"/>
                  </a:lnTo>
                  <a:lnTo>
                    <a:pt x="21600" y="18422"/>
                  </a:lnTo>
                  <a:lnTo>
                    <a:pt x="16200" y="21600"/>
                  </a:lnTo>
                  <a:lnTo>
                    <a:pt x="0" y="21600"/>
                  </a:lnTo>
                  <a:close/>
                </a:path>
              </a:pathLst>
            </a:custGeom>
            <a:solidFill>
              <a:srgbClr val="666699"/>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89" name="Shape 289"/>
            <p:cNvSpPr/>
            <p:nvPr/>
          </p:nvSpPr>
          <p:spPr>
            <a:xfrm rot="16200000">
              <a:off x="554433" y="-554434"/>
              <a:ext cx="191295" cy="1300163"/>
            </a:xfrm>
            <a:custGeom>
              <a:avLst/>
              <a:gdLst/>
              <a:ahLst/>
              <a:cxnLst>
                <a:cxn ang="0">
                  <a:pos x="wd2" y="hd2"/>
                </a:cxn>
                <a:cxn ang="5400000">
                  <a:pos x="wd2" y="hd2"/>
                </a:cxn>
                <a:cxn ang="10800000">
                  <a:pos x="wd2" y="hd2"/>
                </a:cxn>
                <a:cxn ang="16200000">
                  <a:pos x="wd2" y="hd2"/>
                </a:cxn>
              </a:cxnLst>
              <a:rect l="0" t="0" r="r" b="b"/>
              <a:pathLst>
                <a:path w="21600" h="21600" extrusionOk="0">
                  <a:moveTo>
                    <a:pt x="0" y="3178"/>
                  </a:moveTo>
                  <a:lnTo>
                    <a:pt x="21600" y="0"/>
                  </a:lnTo>
                  <a:lnTo>
                    <a:pt x="21600" y="18422"/>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90" name="Shape 290"/>
            <p:cNvSpPr/>
            <p:nvPr/>
          </p:nvSpPr>
          <p:spPr>
            <a:xfrm rot="16200000">
              <a:off x="-286941" y="286940"/>
              <a:ext cx="765176" cy="1912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91" name="Shape 291"/>
            <p:cNvSpPr/>
            <p:nvPr/>
          </p:nvSpPr>
          <p:spPr>
            <a:xfrm rot="16200000">
              <a:off x="267493" y="-267494"/>
              <a:ext cx="765176" cy="1300163"/>
            </a:xfrm>
            <a:custGeom>
              <a:avLst/>
              <a:gdLst/>
              <a:ahLst/>
              <a:cxnLst>
                <a:cxn ang="0">
                  <a:pos x="wd2" y="hd2"/>
                </a:cxn>
                <a:cxn ang="5400000">
                  <a:pos x="wd2" y="hd2"/>
                </a:cxn>
                <a:cxn ang="10800000">
                  <a:pos x="wd2" y="hd2"/>
                </a:cxn>
                <a:cxn ang="16200000">
                  <a:pos x="wd2" y="hd2"/>
                </a:cxn>
              </a:cxnLst>
              <a:rect l="0" t="0" r="r" b="b"/>
              <a:pathLst>
                <a:path w="21600" h="21600" extrusionOk="0">
                  <a:moveTo>
                    <a:pt x="0" y="3178"/>
                  </a:moveTo>
                  <a:lnTo>
                    <a:pt x="5400" y="0"/>
                  </a:lnTo>
                  <a:lnTo>
                    <a:pt x="21600" y="0"/>
                  </a:lnTo>
                  <a:lnTo>
                    <a:pt x="21600" y="18422"/>
                  </a:lnTo>
                  <a:lnTo>
                    <a:pt x="16200" y="21600"/>
                  </a:lnTo>
                  <a:lnTo>
                    <a:pt x="0" y="21600"/>
                  </a:lnTo>
                  <a:close/>
                  <a:moveTo>
                    <a:pt x="0" y="3178"/>
                  </a:moveTo>
                  <a:lnTo>
                    <a:pt x="16200" y="3178"/>
                  </a:lnTo>
                  <a:lnTo>
                    <a:pt x="21600" y="0"/>
                  </a:lnTo>
                  <a:moveTo>
                    <a:pt x="16200" y="3178"/>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92" name="Shape 292"/>
            <p:cNvSpPr/>
            <p:nvPr/>
          </p:nvSpPr>
          <p:spPr>
            <a:xfrm rot="16200000">
              <a:off x="624468" y="443764"/>
              <a:ext cx="242520" cy="4003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400">
                  <a:solidFill>
                    <a:srgbClr val="FFFFFF"/>
                  </a:solidFill>
                  <a:latin typeface="Modern No. 20"/>
                  <a:ea typeface="Modern No. 20"/>
                  <a:cs typeface="Modern No. 20"/>
                  <a:sym typeface="Modern No. 20"/>
                </a:defRPr>
              </a:lvl1pPr>
            </a:lstStyle>
            <a:p>
              <a:pPr lvl="0">
                <a:defRPr sz="1800">
                  <a:solidFill>
                    <a:srgbClr val="000000"/>
                  </a:solidFill>
                </a:defRPr>
              </a:pPr>
              <a:r>
                <a:rPr sz="2400">
                  <a:solidFill>
                    <a:srgbClr val="FFFFFF"/>
                  </a:solidFill>
                </a:rPr>
                <a:t>3</a:t>
              </a:r>
            </a:p>
          </p:txBody>
        </p:sp>
      </p:grpSp>
      <p:grpSp>
        <p:nvGrpSpPr>
          <p:cNvPr id="299" name="Group 299"/>
          <p:cNvGrpSpPr/>
          <p:nvPr/>
        </p:nvGrpSpPr>
        <p:grpSpPr>
          <a:xfrm>
            <a:off x="3756929" y="3128858"/>
            <a:ext cx="1296988" cy="765176"/>
            <a:chOff x="0" y="0"/>
            <a:chExt cx="1296987" cy="765175"/>
          </a:xfrm>
        </p:grpSpPr>
        <p:sp>
          <p:nvSpPr>
            <p:cNvPr id="294" name="Shape 294"/>
            <p:cNvSpPr/>
            <p:nvPr/>
          </p:nvSpPr>
          <p:spPr>
            <a:xfrm rot="16200000">
              <a:off x="265906" y="-265907"/>
              <a:ext cx="765176" cy="1296989"/>
            </a:xfrm>
            <a:custGeom>
              <a:avLst/>
              <a:gdLst/>
              <a:ahLst/>
              <a:cxnLst>
                <a:cxn ang="0">
                  <a:pos x="wd2" y="hd2"/>
                </a:cxn>
                <a:cxn ang="5400000">
                  <a:pos x="wd2" y="hd2"/>
                </a:cxn>
                <a:cxn ang="10800000">
                  <a:pos x="wd2" y="hd2"/>
                </a:cxn>
                <a:cxn ang="16200000">
                  <a:pos x="wd2" y="hd2"/>
                </a:cxn>
              </a:cxnLst>
              <a:rect l="0" t="0" r="r" b="b"/>
              <a:pathLst>
                <a:path w="21600" h="21600" extrusionOk="0">
                  <a:moveTo>
                    <a:pt x="0" y="3186"/>
                  </a:moveTo>
                  <a:lnTo>
                    <a:pt x="5400" y="0"/>
                  </a:lnTo>
                  <a:lnTo>
                    <a:pt x="21600" y="0"/>
                  </a:lnTo>
                  <a:lnTo>
                    <a:pt x="21600" y="18414"/>
                  </a:lnTo>
                  <a:lnTo>
                    <a:pt x="16200" y="21600"/>
                  </a:lnTo>
                  <a:lnTo>
                    <a:pt x="0" y="21600"/>
                  </a:lnTo>
                  <a:close/>
                </a:path>
              </a:pathLst>
            </a:custGeom>
            <a:solidFill>
              <a:srgbClr val="CC0000"/>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95" name="Shape 295"/>
            <p:cNvSpPr/>
            <p:nvPr/>
          </p:nvSpPr>
          <p:spPr>
            <a:xfrm rot="16200000">
              <a:off x="552846" y="-552847"/>
              <a:ext cx="191295" cy="1296988"/>
            </a:xfrm>
            <a:custGeom>
              <a:avLst/>
              <a:gdLst/>
              <a:ahLst/>
              <a:cxnLst>
                <a:cxn ang="0">
                  <a:pos x="wd2" y="hd2"/>
                </a:cxn>
                <a:cxn ang="5400000">
                  <a:pos x="wd2" y="hd2"/>
                </a:cxn>
                <a:cxn ang="10800000">
                  <a:pos x="wd2" y="hd2"/>
                </a:cxn>
                <a:cxn ang="16200000">
                  <a:pos x="wd2" y="hd2"/>
                </a:cxn>
              </a:cxnLst>
              <a:rect l="0" t="0" r="r" b="b"/>
              <a:pathLst>
                <a:path w="21600" h="21600" extrusionOk="0">
                  <a:moveTo>
                    <a:pt x="0" y="3186"/>
                  </a:moveTo>
                  <a:lnTo>
                    <a:pt x="21600" y="0"/>
                  </a:lnTo>
                  <a:lnTo>
                    <a:pt x="21600" y="18414"/>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96" name="Shape 296"/>
            <p:cNvSpPr/>
            <p:nvPr/>
          </p:nvSpPr>
          <p:spPr>
            <a:xfrm rot="16200000">
              <a:off x="-286941" y="286940"/>
              <a:ext cx="765176" cy="1912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97" name="Shape 297"/>
            <p:cNvSpPr/>
            <p:nvPr/>
          </p:nvSpPr>
          <p:spPr>
            <a:xfrm rot="16200000">
              <a:off x="265906" y="-265907"/>
              <a:ext cx="765176" cy="1296989"/>
            </a:xfrm>
            <a:custGeom>
              <a:avLst/>
              <a:gdLst/>
              <a:ahLst/>
              <a:cxnLst>
                <a:cxn ang="0">
                  <a:pos x="wd2" y="hd2"/>
                </a:cxn>
                <a:cxn ang="5400000">
                  <a:pos x="wd2" y="hd2"/>
                </a:cxn>
                <a:cxn ang="10800000">
                  <a:pos x="wd2" y="hd2"/>
                </a:cxn>
                <a:cxn ang="16200000">
                  <a:pos x="wd2" y="hd2"/>
                </a:cxn>
              </a:cxnLst>
              <a:rect l="0" t="0" r="r" b="b"/>
              <a:pathLst>
                <a:path w="21600" h="21600" extrusionOk="0">
                  <a:moveTo>
                    <a:pt x="0" y="3186"/>
                  </a:moveTo>
                  <a:lnTo>
                    <a:pt x="5400" y="0"/>
                  </a:lnTo>
                  <a:lnTo>
                    <a:pt x="21600" y="0"/>
                  </a:lnTo>
                  <a:lnTo>
                    <a:pt x="21600" y="18414"/>
                  </a:lnTo>
                  <a:lnTo>
                    <a:pt x="16200" y="21600"/>
                  </a:lnTo>
                  <a:lnTo>
                    <a:pt x="0" y="21600"/>
                  </a:lnTo>
                  <a:close/>
                  <a:moveTo>
                    <a:pt x="0" y="3186"/>
                  </a:moveTo>
                  <a:lnTo>
                    <a:pt x="16200" y="3186"/>
                  </a:lnTo>
                  <a:lnTo>
                    <a:pt x="21600" y="0"/>
                  </a:lnTo>
                  <a:moveTo>
                    <a:pt x="16200" y="3186"/>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298" name="Shape 298"/>
            <p:cNvSpPr/>
            <p:nvPr/>
          </p:nvSpPr>
          <p:spPr>
            <a:xfrm rot="16200000">
              <a:off x="622880" y="443764"/>
              <a:ext cx="242521" cy="4003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400">
                  <a:solidFill>
                    <a:srgbClr val="FFFFFF"/>
                  </a:solidFill>
                  <a:latin typeface="Modern No. 20"/>
                  <a:ea typeface="Modern No. 20"/>
                  <a:cs typeface="Modern No. 20"/>
                  <a:sym typeface="Modern No. 20"/>
                </a:defRPr>
              </a:lvl1pPr>
            </a:lstStyle>
            <a:p>
              <a:pPr lvl="0">
                <a:defRPr sz="1800">
                  <a:solidFill>
                    <a:srgbClr val="000000"/>
                  </a:solidFill>
                </a:defRPr>
              </a:pPr>
              <a:r>
                <a:rPr sz="2400">
                  <a:solidFill>
                    <a:srgbClr val="FFFFFF"/>
                  </a:solidFill>
                </a:rPr>
                <a:t>3</a:t>
              </a:r>
            </a:p>
          </p:txBody>
        </p:sp>
      </p:grpSp>
      <p:grpSp>
        <p:nvGrpSpPr>
          <p:cNvPr id="305" name="Group 305"/>
          <p:cNvGrpSpPr/>
          <p:nvPr/>
        </p:nvGrpSpPr>
        <p:grpSpPr>
          <a:xfrm>
            <a:off x="2605992" y="3128858"/>
            <a:ext cx="1298576" cy="765176"/>
            <a:chOff x="0" y="0"/>
            <a:chExt cx="1298575" cy="765175"/>
          </a:xfrm>
        </p:grpSpPr>
        <p:sp>
          <p:nvSpPr>
            <p:cNvPr id="300" name="Shape 300"/>
            <p:cNvSpPr/>
            <p:nvPr/>
          </p:nvSpPr>
          <p:spPr>
            <a:xfrm rot="16200000">
              <a:off x="266700" y="-266700"/>
              <a:ext cx="765175" cy="1298575"/>
            </a:xfrm>
            <a:custGeom>
              <a:avLst/>
              <a:gdLst/>
              <a:ahLst/>
              <a:cxnLst>
                <a:cxn ang="0">
                  <a:pos x="wd2" y="hd2"/>
                </a:cxn>
                <a:cxn ang="5400000">
                  <a:pos x="wd2" y="hd2"/>
                </a:cxn>
                <a:cxn ang="10800000">
                  <a:pos x="wd2" y="hd2"/>
                </a:cxn>
                <a:cxn ang="16200000">
                  <a:pos x="wd2" y="hd2"/>
                </a:cxn>
              </a:cxnLst>
              <a:rect l="0" t="0" r="r" b="b"/>
              <a:pathLst>
                <a:path w="21600" h="21600" extrusionOk="0">
                  <a:moveTo>
                    <a:pt x="0" y="3182"/>
                  </a:moveTo>
                  <a:lnTo>
                    <a:pt x="5400" y="0"/>
                  </a:lnTo>
                  <a:lnTo>
                    <a:pt x="21600" y="0"/>
                  </a:lnTo>
                  <a:lnTo>
                    <a:pt x="21600" y="18418"/>
                  </a:lnTo>
                  <a:lnTo>
                    <a:pt x="16200" y="21600"/>
                  </a:lnTo>
                  <a:lnTo>
                    <a:pt x="0" y="21600"/>
                  </a:lnTo>
                  <a:close/>
                </a:path>
              </a:pathLst>
            </a:custGeom>
            <a:solidFill>
              <a:srgbClr val="C0C0C0"/>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301" name="Shape 301"/>
            <p:cNvSpPr/>
            <p:nvPr/>
          </p:nvSpPr>
          <p:spPr>
            <a:xfrm rot="16200000">
              <a:off x="553640" y="-553641"/>
              <a:ext cx="191295" cy="1298576"/>
            </a:xfrm>
            <a:custGeom>
              <a:avLst/>
              <a:gdLst/>
              <a:ahLst/>
              <a:cxnLst>
                <a:cxn ang="0">
                  <a:pos x="wd2" y="hd2"/>
                </a:cxn>
                <a:cxn ang="5400000">
                  <a:pos x="wd2" y="hd2"/>
                </a:cxn>
                <a:cxn ang="10800000">
                  <a:pos x="wd2" y="hd2"/>
                </a:cxn>
                <a:cxn ang="16200000">
                  <a:pos x="wd2" y="hd2"/>
                </a:cxn>
              </a:cxnLst>
              <a:rect l="0" t="0" r="r" b="b"/>
              <a:pathLst>
                <a:path w="21600" h="21600" extrusionOk="0">
                  <a:moveTo>
                    <a:pt x="0" y="3182"/>
                  </a:moveTo>
                  <a:lnTo>
                    <a:pt x="21600" y="0"/>
                  </a:lnTo>
                  <a:lnTo>
                    <a:pt x="21600" y="184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302" name="Shape 302"/>
            <p:cNvSpPr/>
            <p:nvPr/>
          </p:nvSpPr>
          <p:spPr>
            <a:xfrm rot="16200000">
              <a:off x="-286941" y="286940"/>
              <a:ext cx="765176" cy="1912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303" name="Shape 303"/>
            <p:cNvSpPr/>
            <p:nvPr/>
          </p:nvSpPr>
          <p:spPr>
            <a:xfrm rot="16200000">
              <a:off x="266700" y="-266700"/>
              <a:ext cx="765175" cy="1298575"/>
            </a:xfrm>
            <a:custGeom>
              <a:avLst/>
              <a:gdLst/>
              <a:ahLst/>
              <a:cxnLst>
                <a:cxn ang="0">
                  <a:pos x="wd2" y="hd2"/>
                </a:cxn>
                <a:cxn ang="5400000">
                  <a:pos x="wd2" y="hd2"/>
                </a:cxn>
                <a:cxn ang="10800000">
                  <a:pos x="wd2" y="hd2"/>
                </a:cxn>
                <a:cxn ang="16200000">
                  <a:pos x="wd2" y="hd2"/>
                </a:cxn>
              </a:cxnLst>
              <a:rect l="0" t="0" r="r" b="b"/>
              <a:pathLst>
                <a:path w="21600" h="21600" extrusionOk="0">
                  <a:moveTo>
                    <a:pt x="0" y="3182"/>
                  </a:moveTo>
                  <a:lnTo>
                    <a:pt x="5400" y="0"/>
                  </a:lnTo>
                  <a:lnTo>
                    <a:pt x="21600" y="0"/>
                  </a:lnTo>
                  <a:lnTo>
                    <a:pt x="21600" y="18418"/>
                  </a:lnTo>
                  <a:lnTo>
                    <a:pt x="16200" y="21600"/>
                  </a:lnTo>
                  <a:lnTo>
                    <a:pt x="0" y="21600"/>
                  </a:lnTo>
                  <a:close/>
                  <a:moveTo>
                    <a:pt x="0" y="3182"/>
                  </a:moveTo>
                  <a:lnTo>
                    <a:pt x="16200" y="3182"/>
                  </a:lnTo>
                  <a:lnTo>
                    <a:pt x="21600" y="0"/>
                  </a:lnTo>
                  <a:moveTo>
                    <a:pt x="16200" y="31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304" name="Shape 304"/>
            <p:cNvSpPr/>
            <p:nvPr/>
          </p:nvSpPr>
          <p:spPr>
            <a:xfrm rot="16200000">
              <a:off x="623674" y="443764"/>
              <a:ext cx="242521" cy="4003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400">
                  <a:latin typeface="Modern No. 20"/>
                  <a:ea typeface="Modern No. 20"/>
                  <a:cs typeface="Modern No. 20"/>
                  <a:sym typeface="Modern No. 20"/>
                </a:defRPr>
              </a:lvl1pPr>
            </a:lstStyle>
            <a:p>
              <a:pPr lvl="0">
                <a:defRPr sz="1800">
                  <a:solidFill>
                    <a:srgbClr val="000000"/>
                  </a:solidFill>
                </a:defRPr>
              </a:pPr>
              <a:r>
                <a:rPr sz="2400">
                  <a:solidFill>
                    <a:srgbClr val="FDF9DC"/>
                  </a:solidFill>
                </a:rPr>
                <a:t>3</a:t>
              </a:r>
            </a:p>
          </p:txBody>
        </p:sp>
      </p:grpSp>
      <p:grpSp>
        <p:nvGrpSpPr>
          <p:cNvPr id="311" name="Group 311"/>
          <p:cNvGrpSpPr/>
          <p:nvPr/>
        </p:nvGrpSpPr>
        <p:grpSpPr>
          <a:xfrm>
            <a:off x="4893579" y="2516083"/>
            <a:ext cx="1300163" cy="762001"/>
            <a:chOff x="0" y="0"/>
            <a:chExt cx="1300162" cy="762000"/>
          </a:xfrm>
        </p:grpSpPr>
        <p:sp>
          <p:nvSpPr>
            <p:cNvPr id="306" name="Shape 306"/>
            <p:cNvSpPr/>
            <p:nvPr/>
          </p:nvSpPr>
          <p:spPr>
            <a:xfrm rot="16200000">
              <a:off x="269081" y="-269082"/>
              <a:ext cx="762001" cy="1300164"/>
            </a:xfrm>
            <a:custGeom>
              <a:avLst/>
              <a:gdLst/>
              <a:ahLst/>
              <a:cxnLst>
                <a:cxn ang="0">
                  <a:pos x="wd2" y="hd2"/>
                </a:cxn>
                <a:cxn ang="5400000">
                  <a:pos x="wd2" y="hd2"/>
                </a:cxn>
                <a:cxn ang="10800000">
                  <a:pos x="wd2" y="hd2"/>
                </a:cxn>
                <a:cxn ang="16200000">
                  <a:pos x="wd2" y="hd2"/>
                </a:cxn>
              </a:cxnLst>
              <a:rect l="0" t="0" r="r" b="b"/>
              <a:pathLst>
                <a:path w="21600" h="21600" extrusionOk="0">
                  <a:moveTo>
                    <a:pt x="0" y="3165"/>
                  </a:moveTo>
                  <a:lnTo>
                    <a:pt x="5400" y="0"/>
                  </a:lnTo>
                  <a:lnTo>
                    <a:pt x="21600" y="0"/>
                  </a:lnTo>
                  <a:lnTo>
                    <a:pt x="21600" y="18435"/>
                  </a:lnTo>
                  <a:lnTo>
                    <a:pt x="16200" y="21600"/>
                  </a:lnTo>
                  <a:lnTo>
                    <a:pt x="0" y="21600"/>
                  </a:lnTo>
                  <a:close/>
                </a:path>
              </a:pathLst>
            </a:custGeom>
            <a:solidFill>
              <a:srgbClr val="666699"/>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307" name="Shape 307"/>
            <p:cNvSpPr/>
            <p:nvPr/>
          </p:nvSpPr>
          <p:spPr>
            <a:xfrm rot="16200000">
              <a:off x="554831" y="-554832"/>
              <a:ext cx="190501" cy="1300164"/>
            </a:xfrm>
            <a:custGeom>
              <a:avLst/>
              <a:gdLst/>
              <a:ahLst/>
              <a:cxnLst>
                <a:cxn ang="0">
                  <a:pos x="wd2" y="hd2"/>
                </a:cxn>
                <a:cxn ang="5400000">
                  <a:pos x="wd2" y="hd2"/>
                </a:cxn>
                <a:cxn ang="10800000">
                  <a:pos x="wd2" y="hd2"/>
                </a:cxn>
                <a:cxn ang="16200000">
                  <a:pos x="wd2" y="hd2"/>
                </a:cxn>
              </a:cxnLst>
              <a:rect l="0" t="0" r="r" b="b"/>
              <a:pathLst>
                <a:path w="21600" h="21600" extrusionOk="0">
                  <a:moveTo>
                    <a:pt x="0" y="3165"/>
                  </a:moveTo>
                  <a:lnTo>
                    <a:pt x="21600" y="0"/>
                  </a:lnTo>
                  <a:lnTo>
                    <a:pt x="21600" y="18435"/>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308" name="Shape 308"/>
            <p:cNvSpPr/>
            <p:nvPr/>
          </p:nvSpPr>
          <p:spPr>
            <a:xfrm rot="16200000">
              <a:off x="-285750" y="285750"/>
              <a:ext cx="762000" cy="1905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309" name="Shape 309"/>
            <p:cNvSpPr/>
            <p:nvPr/>
          </p:nvSpPr>
          <p:spPr>
            <a:xfrm rot="16200000">
              <a:off x="269081" y="-269082"/>
              <a:ext cx="762001" cy="1300164"/>
            </a:xfrm>
            <a:custGeom>
              <a:avLst/>
              <a:gdLst/>
              <a:ahLst/>
              <a:cxnLst>
                <a:cxn ang="0">
                  <a:pos x="wd2" y="hd2"/>
                </a:cxn>
                <a:cxn ang="5400000">
                  <a:pos x="wd2" y="hd2"/>
                </a:cxn>
                <a:cxn ang="10800000">
                  <a:pos x="wd2" y="hd2"/>
                </a:cxn>
                <a:cxn ang="16200000">
                  <a:pos x="wd2" y="hd2"/>
                </a:cxn>
              </a:cxnLst>
              <a:rect l="0" t="0" r="r" b="b"/>
              <a:pathLst>
                <a:path w="21600" h="21600" extrusionOk="0">
                  <a:moveTo>
                    <a:pt x="0" y="3165"/>
                  </a:moveTo>
                  <a:lnTo>
                    <a:pt x="5400" y="0"/>
                  </a:lnTo>
                  <a:lnTo>
                    <a:pt x="21600" y="0"/>
                  </a:lnTo>
                  <a:lnTo>
                    <a:pt x="21600" y="18435"/>
                  </a:lnTo>
                  <a:lnTo>
                    <a:pt x="16200" y="21600"/>
                  </a:lnTo>
                  <a:lnTo>
                    <a:pt x="0" y="21600"/>
                  </a:lnTo>
                  <a:close/>
                  <a:moveTo>
                    <a:pt x="0" y="3165"/>
                  </a:moveTo>
                  <a:lnTo>
                    <a:pt x="16200" y="3165"/>
                  </a:lnTo>
                  <a:lnTo>
                    <a:pt x="21600" y="0"/>
                  </a:lnTo>
                  <a:moveTo>
                    <a:pt x="16200" y="3165"/>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310" name="Shape 310"/>
            <p:cNvSpPr/>
            <p:nvPr/>
          </p:nvSpPr>
          <p:spPr>
            <a:xfrm rot="16200000">
              <a:off x="624071" y="440589"/>
              <a:ext cx="242520" cy="4003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400">
                  <a:solidFill>
                    <a:srgbClr val="FFFFFF"/>
                  </a:solidFill>
                  <a:latin typeface="Modern No. 20"/>
                  <a:ea typeface="Modern No. 20"/>
                  <a:cs typeface="Modern No. 20"/>
                  <a:sym typeface="Modern No. 20"/>
                </a:defRPr>
              </a:lvl1pPr>
            </a:lstStyle>
            <a:p>
              <a:pPr lvl="0">
                <a:defRPr sz="1800">
                  <a:solidFill>
                    <a:srgbClr val="000000"/>
                  </a:solidFill>
                </a:defRPr>
              </a:pPr>
              <a:r>
                <a:rPr sz="2400">
                  <a:solidFill>
                    <a:srgbClr val="FFFFFF"/>
                  </a:solidFill>
                </a:rPr>
                <a:t>4</a:t>
              </a:r>
            </a:p>
          </p:txBody>
        </p:sp>
      </p:grpSp>
      <p:grpSp>
        <p:nvGrpSpPr>
          <p:cNvPr id="317" name="Group 317"/>
          <p:cNvGrpSpPr/>
          <p:nvPr/>
        </p:nvGrpSpPr>
        <p:grpSpPr>
          <a:xfrm>
            <a:off x="3756930" y="2516082"/>
            <a:ext cx="1296988" cy="762001"/>
            <a:chOff x="0" y="0"/>
            <a:chExt cx="1296987" cy="762000"/>
          </a:xfrm>
        </p:grpSpPr>
        <p:sp>
          <p:nvSpPr>
            <p:cNvPr id="312" name="Shape 312"/>
            <p:cNvSpPr/>
            <p:nvPr/>
          </p:nvSpPr>
          <p:spPr>
            <a:xfrm rot="16200000">
              <a:off x="267493" y="-267494"/>
              <a:ext cx="762001" cy="1296988"/>
            </a:xfrm>
            <a:custGeom>
              <a:avLst/>
              <a:gdLst/>
              <a:ahLst/>
              <a:cxnLst>
                <a:cxn ang="0">
                  <a:pos x="wd2" y="hd2"/>
                </a:cxn>
                <a:cxn ang="5400000">
                  <a:pos x="wd2" y="hd2"/>
                </a:cxn>
                <a:cxn ang="10800000">
                  <a:pos x="wd2" y="hd2"/>
                </a:cxn>
                <a:cxn ang="16200000">
                  <a:pos x="wd2" y="hd2"/>
                </a:cxn>
              </a:cxnLst>
              <a:rect l="0" t="0" r="r" b="b"/>
              <a:pathLst>
                <a:path w="21600" h="21600" extrusionOk="0">
                  <a:moveTo>
                    <a:pt x="0" y="3173"/>
                  </a:moveTo>
                  <a:lnTo>
                    <a:pt x="5400" y="0"/>
                  </a:lnTo>
                  <a:lnTo>
                    <a:pt x="21600" y="0"/>
                  </a:lnTo>
                  <a:lnTo>
                    <a:pt x="21600" y="18427"/>
                  </a:lnTo>
                  <a:lnTo>
                    <a:pt x="16200" y="21600"/>
                  </a:lnTo>
                  <a:lnTo>
                    <a:pt x="0" y="21600"/>
                  </a:lnTo>
                  <a:close/>
                </a:path>
              </a:pathLst>
            </a:custGeom>
            <a:solidFill>
              <a:srgbClr val="CC0000"/>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313" name="Shape 313"/>
            <p:cNvSpPr/>
            <p:nvPr/>
          </p:nvSpPr>
          <p:spPr>
            <a:xfrm rot="16200000">
              <a:off x="553243" y="-553244"/>
              <a:ext cx="190501" cy="1296988"/>
            </a:xfrm>
            <a:custGeom>
              <a:avLst/>
              <a:gdLst/>
              <a:ahLst/>
              <a:cxnLst>
                <a:cxn ang="0">
                  <a:pos x="wd2" y="hd2"/>
                </a:cxn>
                <a:cxn ang="5400000">
                  <a:pos x="wd2" y="hd2"/>
                </a:cxn>
                <a:cxn ang="10800000">
                  <a:pos x="wd2" y="hd2"/>
                </a:cxn>
                <a:cxn ang="16200000">
                  <a:pos x="wd2" y="hd2"/>
                </a:cxn>
              </a:cxnLst>
              <a:rect l="0" t="0" r="r" b="b"/>
              <a:pathLst>
                <a:path w="21600" h="21600" extrusionOk="0">
                  <a:moveTo>
                    <a:pt x="0" y="3173"/>
                  </a:moveTo>
                  <a:lnTo>
                    <a:pt x="21600" y="0"/>
                  </a:lnTo>
                  <a:lnTo>
                    <a:pt x="21600" y="18427"/>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314" name="Shape 314"/>
            <p:cNvSpPr/>
            <p:nvPr/>
          </p:nvSpPr>
          <p:spPr>
            <a:xfrm rot="16200000">
              <a:off x="-285750" y="285750"/>
              <a:ext cx="762000" cy="1905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315" name="Shape 315"/>
            <p:cNvSpPr/>
            <p:nvPr/>
          </p:nvSpPr>
          <p:spPr>
            <a:xfrm rot="16200000">
              <a:off x="267493" y="-267494"/>
              <a:ext cx="762001" cy="1296988"/>
            </a:xfrm>
            <a:custGeom>
              <a:avLst/>
              <a:gdLst/>
              <a:ahLst/>
              <a:cxnLst>
                <a:cxn ang="0">
                  <a:pos x="wd2" y="hd2"/>
                </a:cxn>
                <a:cxn ang="5400000">
                  <a:pos x="wd2" y="hd2"/>
                </a:cxn>
                <a:cxn ang="10800000">
                  <a:pos x="wd2" y="hd2"/>
                </a:cxn>
                <a:cxn ang="16200000">
                  <a:pos x="wd2" y="hd2"/>
                </a:cxn>
              </a:cxnLst>
              <a:rect l="0" t="0" r="r" b="b"/>
              <a:pathLst>
                <a:path w="21600" h="21600" extrusionOk="0">
                  <a:moveTo>
                    <a:pt x="0" y="3173"/>
                  </a:moveTo>
                  <a:lnTo>
                    <a:pt x="5400" y="0"/>
                  </a:lnTo>
                  <a:lnTo>
                    <a:pt x="21600" y="0"/>
                  </a:lnTo>
                  <a:lnTo>
                    <a:pt x="21600" y="18427"/>
                  </a:lnTo>
                  <a:lnTo>
                    <a:pt x="16200" y="21600"/>
                  </a:lnTo>
                  <a:lnTo>
                    <a:pt x="0" y="21600"/>
                  </a:lnTo>
                  <a:close/>
                  <a:moveTo>
                    <a:pt x="0" y="3173"/>
                  </a:moveTo>
                  <a:lnTo>
                    <a:pt x="16200" y="3173"/>
                  </a:lnTo>
                  <a:lnTo>
                    <a:pt x="21600" y="0"/>
                  </a:lnTo>
                  <a:moveTo>
                    <a:pt x="16200" y="3173"/>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316" name="Shape 316"/>
            <p:cNvSpPr/>
            <p:nvPr/>
          </p:nvSpPr>
          <p:spPr>
            <a:xfrm rot="16200000">
              <a:off x="622483" y="440589"/>
              <a:ext cx="242521" cy="4003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400">
                  <a:solidFill>
                    <a:srgbClr val="FFFFFF"/>
                  </a:solidFill>
                  <a:latin typeface="Modern No. 20"/>
                  <a:ea typeface="Modern No. 20"/>
                  <a:cs typeface="Modern No. 20"/>
                  <a:sym typeface="Modern No. 20"/>
                </a:defRPr>
              </a:lvl1pPr>
            </a:lstStyle>
            <a:p>
              <a:pPr lvl="0">
                <a:defRPr sz="1800">
                  <a:solidFill>
                    <a:srgbClr val="000000"/>
                  </a:solidFill>
                </a:defRPr>
              </a:pPr>
              <a:r>
                <a:rPr sz="2400">
                  <a:solidFill>
                    <a:srgbClr val="FFFFFF"/>
                  </a:solidFill>
                </a:rPr>
                <a:t>4</a:t>
              </a:r>
            </a:p>
          </p:txBody>
        </p:sp>
      </p:grpSp>
      <p:grpSp>
        <p:nvGrpSpPr>
          <p:cNvPr id="323" name="Group 323"/>
          <p:cNvGrpSpPr/>
          <p:nvPr/>
        </p:nvGrpSpPr>
        <p:grpSpPr>
          <a:xfrm>
            <a:off x="2605992" y="2516082"/>
            <a:ext cx="1298576" cy="762001"/>
            <a:chOff x="0" y="0"/>
            <a:chExt cx="1298575" cy="762000"/>
          </a:xfrm>
        </p:grpSpPr>
        <p:sp>
          <p:nvSpPr>
            <p:cNvPr id="318" name="Shape 318"/>
            <p:cNvSpPr/>
            <p:nvPr/>
          </p:nvSpPr>
          <p:spPr>
            <a:xfrm rot="16200000">
              <a:off x="268287" y="-268288"/>
              <a:ext cx="762001" cy="1298576"/>
            </a:xfrm>
            <a:custGeom>
              <a:avLst/>
              <a:gdLst/>
              <a:ahLst/>
              <a:cxnLst>
                <a:cxn ang="0">
                  <a:pos x="wd2" y="hd2"/>
                </a:cxn>
                <a:cxn ang="5400000">
                  <a:pos x="wd2" y="hd2"/>
                </a:cxn>
                <a:cxn ang="10800000">
                  <a:pos x="wd2" y="hd2"/>
                </a:cxn>
                <a:cxn ang="16200000">
                  <a:pos x="wd2" y="hd2"/>
                </a:cxn>
              </a:cxnLst>
              <a:rect l="0" t="0" r="r" b="b"/>
              <a:pathLst>
                <a:path w="21600" h="21600" extrusionOk="0">
                  <a:moveTo>
                    <a:pt x="0" y="3169"/>
                  </a:moveTo>
                  <a:lnTo>
                    <a:pt x="5400" y="0"/>
                  </a:lnTo>
                  <a:lnTo>
                    <a:pt x="21600" y="0"/>
                  </a:lnTo>
                  <a:lnTo>
                    <a:pt x="21600" y="18431"/>
                  </a:lnTo>
                  <a:lnTo>
                    <a:pt x="16200" y="21600"/>
                  </a:lnTo>
                  <a:lnTo>
                    <a:pt x="0" y="21600"/>
                  </a:lnTo>
                  <a:close/>
                </a:path>
              </a:pathLst>
            </a:custGeom>
            <a:solidFill>
              <a:srgbClr val="C0C0C0"/>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319" name="Shape 319"/>
            <p:cNvSpPr/>
            <p:nvPr/>
          </p:nvSpPr>
          <p:spPr>
            <a:xfrm rot="16200000">
              <a:off x="554037" y="-554038"/>
              <a:ext cx="190501" cy="1298576"/>
            </a:xfrm>
            <a:custGeom>
              <a:avLst/>
              <a:gdLst/>
              <a:ahLst/>
              <a:cxnLst>
                <a:cxn ang="0">
                  <a:pos x="wd2" y="hd2"/>
                </a:cxn>
                <a:cxn ang="5400000">
                  <a:pos x="wd2" y="hd2"/>
                </a:cxn>
                <a:cxn ang="10800000">
                  <a:pos x="wd2" y="hd2"/>
                </a:cxn>
                <a:cxn ang="16200000">
                  <a:pos x="wd2" y="hd2"/>
                </a:cxn>
              </a:cxnLst>
              <a:rect l="0" t="0" r="r" b="b"/>
              <a:pathLst>
                <a:path w="21600" h="21600" extrusionOk="0">
                  <a:moveTo>
                    <a:pt x="0" y="3169"/>
                  </a:moveTo>
                  <a:lnTo>
                    <a:pt x="21600" y="0"/>
                  </a:lnTo>
                  <a:lnTo>
                    <a:pt x="21600" y="1843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320" name="Shape 320"/>
            <p:cNvSpPr/>
            <p:nvPr/>
          </p:nvSpPr>
          <p:spPr>
            <a:xfrm rot="16200000">
              <a:off x="-285750" y="285750"/>
              <a:ext cx="762000" cy="1905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321" name="Shape 321"/>
            <p:cNvSpPr/>
            <p:nvPr/>
          </p:nvSpPr>
          <p:spPr>
            <a:xfrm rot="16200000">
              <a:off x="268287" y="-268288"/>
              <a:ext cx="762001" cy="1298576"/>
            </a:xfrm>
            <a:custGeom>
              <a:avLst/>
              <a:gdLst/>
              <a:ahLst/>
              <a:cxnLst>
                <a:cxn ang="0">
                  <a:pos x="wd2" y="hd2"/>
                </a:cxn>
                <a:cxn ang="5400000">
                  <a:pos x="wd2" y="hd2"/>
                </a:cxn>
                <a:cxn ang="10800000">
                  <a:pos x="wd2" y="hd2"/>
                </a:cxn>
                <a:cxn ang="16200000">
                  <a:pos x="wd2" y="hd2"/>
                </a:cxn>
              </a:cxnLst>
              <a:rect l="0" t="0" r="r" b="b"/>
              <a:pathLst>
                <a:path w="21600" h="21600" extrusionOk="0">
                  <a:moveTo>
                    <a:pt x="0" y="3169"/>
                  </a:moveTo>
                  <a:lnTo>
                    <a:pt x="5400" y="0"/>
                  </a:lnTo>
                  <a:lnTo>
                    <a:pt x="21600" y="0"/>
                  </a:lnTo>
                  <a:lnTo>
                    <a:pt x="21600" y="18431"/>
                  </a:lnTo>
                  <a:lnTo>
                    <a:pt x="16200" y="21600"/>
                  </a:lnTo>
                  <a:lnTo>
                    <a:pt x="0" y="21600"/>
                  </a:lnTo>
                  <a:close/>
                  <a:moveTo>
                    <a:pt x="0" y="3169"/>
                  </a:moveTo>
                  <a:lnTo>
                    <a:pt x="16200" y="3169"/>
                  </a:lnTo>
                  <a:lnTo>
                    <a:pt x="21600" y="0"/>
                  </a:lnTo>
                  <a:moveTo>
                    <a:pt x="16200" y="316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322" name="Shape 322"/>
            <p:cNvSpPr/>
            <p:nvPr/>
          </p:nvSpPr>
          <p:spPr>
            <a:xfrm rot="16200000">
              <a:off x="623277" y="440589"/>
              <a:ext cx="242521" cy="4003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400">
                  <a:latin typeface="Modern No. 20"/>
                  <a:ea typeface="Modern No. 20"/>
                  <a:cs typeface="Modern No. 20"/>
                  <a:sym typeface="Modern No. 20"/>
                </a:defRPr>
              </a:lvl1pPr>
            </a:lstStyle>
            <a:p>
              <a:pPr lvl="0">
                <a:defRPr sz="1800">
                  <a:solidFill>
                    <a:srgbClr val="000000"/>
                  </a:solidFill>
                </a:defRPr>
              </a:pPr>
              <a:r>
                <a:rPr sz="2400">
                  <a:solidFill>
                    <a:srgbClr val="FDF9DC"/>
                  </a:solidFill>
                </a:rPr>
                <a:t>4</a:t>
              </a:r>
            </a:p>
          </p:txBody>
        </p:sp>
      </p:grpSp>
      <p:grpSp>
        <p:nvGrpSpPr>
          <p:cNvPr id="329" name="Group 329"/>
          <p:cNvGrpSpPr/>
          <p:nvPr/>
        </p:nvGrpSpPr>
        <p:grpSpPr>
          <a:xfrm>
            <a:off x="3756929" y="1893783"/>
            <a:ext cx="1296988" cy="765176"/>
            <a:chOff x="0" y="0"/>
            <a:chExt cx="1296987" cy="765175"/>
          </a:xfrm>
        </p:grpSpPr>
        <p:sp>
          <p:nvSpPr>
            <p:cNvPr id="324" name="Shape 324"/>
            <p:cNvSpPr/>
            <p:nvPr/>
          </p:nvSpPr>
          <p:spPr>
            <a:xfrm rot="16200000">
              <a:off x="265906" y="-265907"/>
              <a:ext cx="765176" cy="1296989"/>
            </a:xfrm>
            <a:custGeom>
              <a:avLst/>
              <a:gdLst/>
              <a:ahLst/>
              <a:cxnLst>
                <a:cxn ang="0">
                  <a:pos x="wd2" y="hd2"/>
                </a:cxn>
                <a:cxn ang="5400000">
                  <a:pos x="wd2" y="hd2"/>
                </a:cxn>
                <a:cxn ang="10800000">
                  <a:pos x="wd2" y="hd2"/>
                </a:cxn>
                <a:cxn ang="16200000">
                  <a:pos x="wd2" y="hd2"/>
                </a:cxn>
              </a:cxnLst>
              <a:rect l="0" t="0" r="r" b="b"/>
              <a:pathLst>
                <a:path w="21600" h="21600" extrusionOk="0">
                  <a:moveTo>
                    <a:pt x="0" y="3186"/>
                  </a:moveTo>
                  <a:lnTo>
                    <a:pt x="5400" y="0"/>
                  </a:lnTo>
                  <a:lnTo>
                    <a:pt x="21600" y="0"/>
                  </a:lnTo>
                  <a:lnTo>
                    <a:pt x="21600" y="18414"/>
                  </a:lnTo>
                  <a:lnTo>
                    <a:pt x="16200" y="21600"/>
                  </a:lnTo>
                  <a:lnTo>
                    <a:pt x="0" y="21600"/>
                  </a:lnTo>
                  <a:close/>
                </a:path>
              </a:pathLst>
            </a:custGeom>
            <a:solidFill>
              <a:srgbClr val="CC0000"/>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325" name="Shape 325"/>
            <p:cNvSpPr/>
            <p:nvPr/>
          </p:nvSpPr>
          <p:spPr>
            <a:xfrm rot="16200000">
              <a:off x="552846" y="-552847"/>
              <a:ext cx="191295" cy="1296988"/>
            </a:xfrm>
            <a:custGeom>
              <a:avLst/>
              <a:gdLst/>
              <a:ahLst/>
              <a:cxnLst>
                <a:cxn ang="0">
                  <a:pos x="wd2" y="hd2"/>
                </a:cxn>
                <a:cxn ang="5400000">
                  <a:pos x="wd2" y="hd2"/>
                </a:cxn>
                <a:cxn ang="10800000">
                  <a:pos x="wd2" y="hd2"/>
                </a:cxn>
                <a:cxn ang="16200000">
                  <a:pos x="wd2" y="hd2"/>
                </a:cxn>
              </a:cxnLst>
              <a:rect l="0" t="0" r="r" b="b"/>
              <a:pathLst>
                <a:path w="21600" h="21600" extrusionOk="0">
                  <a:moveTo>
                    <a:pt x="0" y="3186"/>
                  </a:moveTo>
                  <a:lnTo>
                    <a:pt x="21600" y="0"/>
                  </a:lnTo>
                  <a:lnTo>
                    <a:pt x="21600" y="18414"/>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326" name="Shape 326"/>
            <p:cNvSpPr/>
            <p:nvPr/>
          </p:nvSpPr>
          <p:spPr>
            <a:xfrm rot="16200000">
              <a:off x="-286941" y="286940"/>
              <a:ext cx="765176" cy="1912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327" name="Shape 327"/>
            <p:cNvSpPr/>
            <p:nvPr/>
          </p:nvSpPr>
          <p:spPr>
            <a:xfrm rot="16200000">
              <a:off x="265906" y="-265907"/>
              <a:ext cx="765176" cy="1296989"/>
            </a:xfrm>
            <a:custGeom>
              <a:avLst/>
              <a:gdLst/>
              <a:ahLst/>
              <a:cxnLst>
                <a:cxn ang="0">
                  <a:pos x="wd2" y="hd2"/>
                </a:cxn>
                <a:cxn ang="5400000">
                  <a:pos x="wd2" y="hd2"/>
                </a:cxn>
                <a:cxn ang="10800000">
                  <a:pos x="wd2" y="hd2"/>
                </a:cxn>
                <a:cxn ang="16200000">
                  <a:pos x="wd2" y="hd2"/>
                </a:cxn>
              </a:cxnLst>
              <a:rect l="0" t="0" r="r" b="b"/>
              <a:pathLst>
                <a:path w="21600" h="21600" extrusionOk="0">
                  <a:moveTo>
                    <a:pt x="0" y="3186"/>
                  </a:moveTo>
                  <a:lnTo>
                    <a:pt x="5400" y="0"/>
                  </a:lnTo>
                  <a:lnTo>
                    <a:pt x="21600" y="0"/>
                  </a:lnTo>
                  <a:lnTo>
                    <a:pt x="21600" y="18414"/>
                  </a:lnTo>
                  <a:lnTo>
                    <a:pt x="16200" y="21600"/>
                  </a:lnTo>
                  <a:lnTo>
                    <a:pt x="0" y="21600"/>
                  </a:lnTo>
                  <a:close/>
                  <a:moveTo>
                    <a:pt x="0" y="3186"/>
                  </a:moveTo>
                  <a:lnTo>
                    <a:pt x="16200" y="3186"/>
                  </a:lnTo>
                  <a:lnTo>
                    <a:pt x="21600" y="0"/>
                  </a:lnTo>
                  <a:moveTo>
                    <a:pt x="16200" y="3186"/>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328" name="Shape 328"/>
            <p:cNvSpPr/>
            <p:nvPr/>
          </p:nvSpPr>
          <p:spPr>
            <a:xfrm rot="16200000">
              <a:off x="622880" y="443764"/>
              <a:ext cx="242521" cy="4003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400">
                  <a:solidFill>
                    <a:srgbClr val="FFFFFF"/>
                  </a:solidFill>
                  <a:latin typeface="Modern No. 20"/>
                  <a:ea typeface="Modern No. 20"/>
                  <a:cs typeface="Modern No. 20"/>
                  <a:sym typeface="Modern No. 20"/>
                </a:defRPr>
              </a:lvl1pPr>
            </a:lstStyle>
            <a:p>
              <a:pPr lvl="0">
                <a:defRPr sz="1800">
                  <a:solidFill>
                    <a:srgbClr val="000000"/>
                  </a:solidFill>
                </a:defRPr>
              </a:pPr>
              <a:r>
                <a:rPr sz="2400">
                  <a:solidFill>
                    <a:srgbClr val="FFFFFF"/>
                  </a:solidFill>
                </a:rPr>
                <a:t>5</a:t>
              </a:r>
            </a:p>
          </p:txBody>
        </p:sp>
      </p:grpSp>
      <p:grpSp>
        <p:nvGrpSpPr>
          <p:cNvPr id="335" name="Group 335"/>
          <p:cNvGrpSpPr/>
          <p:nvPr/>
        </p:nvGrpSpPr>
        <p:grpSpPr>
          <a:xfrm>
            <a:off x="2605992" y="1893783"/>
            <a:ext cx="1298576" cy="765176"/>
            <a:chOff x="0" y="0"/>
            <a:chExt cx="1298575" cy="765175"/>
          </a:xfrm>
        </p:grpSpPr>
        <p:sp>
          <p:nvSpPr>
            <p:cNvPr id="330" name="Shape 330"/>
            <p:cNvSpPr/>
            <p:nvPr/>
          </p:nvSpPr>
          <p:spPr>
            <a:xfrm rot="16200000">
              <a:off x="266700" y="-266700"/>
              <a:ext cx="765175" cy="1298575"/>
            </a:xfrm>
            <a:custGeom>
              <a:avLst/>
              <a:gdLst/>
              <a:ahLst/>
              <a:cxnLst>
                <a:cxn ang="0">
                  <a:pos x="wd2" y="hd2"/>
                </a:cxn>
                <a:cxn ang="5400000">
                  <a:pos x="wd2" y="hd2"/>
                </a:cxn>
                <a:cxn ang="10800000">
                  <a:pos x="wd2" y="hd2"/>
                </a:cxn>
                <a:cxn ang="16200000">
                  <a:pos x="wd2" y="hd2"/>
                </a:cxn>
              </a:cxnLst>
              <a:rect l="0" t="0" r="r" b="b"/>
              <a:pathLst>
                <a:path w="21600" h="21600" extrusionOk="0">
                  <a:moveTo>
                    <a:pt x="0" y="3182"/>
                  </a:moveTo>
                  <a:lnTo>
                    <a:pt x="5400" y="0"/>
                  </a:lnTo>
                  <a:lnTo>
                    <a:pt x="21600" y="0"/>
                  </a:lnTo>
                  <a:lnTo>
                    <a:pt x="21600" y="18418"/>
                  </a:lnTo>
                  <a:lnTo>
                    <a:pt x="16200" y="21600"/>
                  </a:lnTo>
                  <a:lnTo>
                    <a:pt x="0" y="21600"/>
                  </a:lnTo>
                  <a:close/>
                </a:path>
              </a:pathLst>
            </a:custGeom>
            <a:solidFill>
              <a:srgbClr val="C0C0C0"/>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331" name="Shape 331"/>
            <p:cNvSpPr/>
            <p:nvPr/>
          </p:nvSpPr>
          <p:spPr>
            <a:xfrm rot="16200000">
              <a:off x="553640" y="-553641"/>
              <a:ext cx="191295" cy="1298576"/>
            </a:xfrm>
            <a:custGeom>
              <a:avLst/>
              <a:gdLst/>
              <a:ahLst/>
              <a:cxnLst>
                <a:cxn ang="0">
                  <a:pos x="wd2" y="hd2"/>
                </a:cxn>
                <a:cxn ang="5400000">
                  <a:pos x="wd2" y="hd2"/>
                </a:cxn>
                <a:cxn ang="10800000">
                  <a:pos x="wd2" y="hd2"/>
                </a:cxn>
                <a:cxn ang="16200000">
                  <a:pos x="wd2" y="hd2"/>
                </a:cxn>
              </a:cxnLst>
              <a:rect l="0" t="0" r="r" b="b"/>
              <a:pathLst>
                <a:path w="21600" h="21600" extrusionOk="0">
                  <a:moveTo>
                    <a:pt x="0" y="3182"/>
                  </a:moveTo>
                  <a:lnTo>
                    <a:pt x="21600" y="0"/>
                  </a:lnTo>
                  <a:lnTo>
                    <a:pt x="21600" y="184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332" name="Shape 332"/>
            <p:cNvSpPr/>
            <p:nvPr/>
          </p:nvSpPr>
          <p:spPr>
            <a:xfrm rot="16200000">
              <a:off x="-286941" y="286940"/>
              <a:ext cx="765176" cy="1912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333" name="Shape 333"/>
            <p:cNvSpPr/>
            <p:nvPr/>
          </p:nvSpPr>
          <p:spPr>
            <a:xfrm rot="16200000">
              <a:off x="266700" y="-266700"/>
              <a:ext cx="765175" cy="1298575"/>
            </a:xfrm>
            <a:custGeom>
              <a:avLst/>
              <a:gdLst/>
              <a:ahLst/>
              <a:cxnLst>
                <a:cxn ang="0">
                  <a:pos x="wd2" y="hd2"/>
                </a:cxn>
                <a:cxn ang="5400000">
                  <a:pos x="wd2" y="hd2"/>
                </a:cxn>
                <a:cxn ang="10800000">
                  <a:pos x="wd2" y="hd2"/>
                </a:cxn>
                <a:cxn ang="16200000">
                  <a:pos x="wd2" y="hd2"/>
                </a:cxn>
              </a:cxnLst>
              <a:rect l="0" t="0" r="r" b="b"/>
              <a:pathLst>
                <a:path w="21600" h="21600" extrusionOk="0">
                  <a:moveTo>
                    <a:pt x="0" y="3182"/>
                  </a:moveTo>
                  <a:lnTo>
                    <a:pt x="5400" y="0"/>
                  </a:lnTo>
                  <a:lnTo>
                    <a:pt x="21600" y="0"/>
                  </a:lnTo>
                  <a:lnTo>
                    <a:pt x="21600" y="18418"/>
                  </a:lnTo>
                  <a:lnTo>
                    <a:pt x="16200" y="21600"/>
                  </a:lnTo>
                  <a:lnTo>
                    <a:pt x="0" y="21600"/>
                  </a:lnTo>
                  <a:close/>
                  <a:moveTo>
                    <a:pt x="0" y="3182"/>
                  </a:moveTo>
                  <a:lnTo>
                    <a:pt x="16200" y="3182"/>
                  </a:lnTo>
                  <a:lnTo>
                    <a:pt x="21600" y="0"/>
                  </a:lnTo>
                  <a:moveTo>
                    <a:pt x="16200" y="31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334" name="Shape 334"/>
            <p:cNvSpPr/>
            <p:nvPr/>
          </p:nvSpPr>
          <p:spPr>
            <a:xfrm rot="16200000">
              <a:off x="623674" y="443764"/>
              <a:ext cx="242521" cy="4003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400">
                  <a:latin typeface="Modern No. 20"/>
                  <a:ea typeface="Modern No. 20"/>
                  <a:cs typeface="Modern No. 20"/>
                  <a:sym typeface="Modern No. 20"/>
                </a:defRPr>
              </a:lvl1pPr>
            </a:lstStyle>
            <a:p>
              <a:pPr lvl="0">
                <a:defRPr sz="1800">
                  <a:solidFill>
                    <a:srgbClr val="000000"/>
                  </a:solidFill>
                </a:defRPr>
              </a:pPr>
              <a:r>
                <a:rPr sz="2400">
                  <a:solidFill>
                    <a:srgbClr val="FDF9DC"/>
                  </a:solidFill>
                </a:rPr>
                <a:t>5</a:t>
              </a:r>
            </a:p>
          </p:txBody>
        </p:sp>
      </p:grpSp>
      <p:grpSp>
        <p:nvGrpSpPr>
          <p:cNvPr id="341" name="Group 341"/>
          <p:cNvGrpSpPr/>
          <p:nvPr/>
        </p:nvGrpSpPr>
        <p:grpSpPr>
          <a:xfrm>
            <a:off x="3756930" y="1274657"/>
            <a:ext cx="1296988" cy="762001"/>
            <a:chOff x="0" y="0"/>
            <a:chExt cx="1296987" cy="762000"/>
          </a:xfrm>
        </p:grpSpPr>
        <p:sp>
          <p:nvSpPr>
            <p:cNvPr id="336" name="Shape 336"/>
            <p:cNvSpPr/>
            <p:nvPr/>
          </p:nvSpPr>
          <p:spPr>
            <a:xfrm rot="16200000">
              <a:off x="267493" y="-267494"/>
              <a:ext cx="762001" cy="1296988"/>
            </a:xfrm>
            <a:custGeom>
              <a:avLst/>
              <a:gdLst/>
              <a:ahLst/>
              <a:cxnLst>
                <a:cxn ang="0">
                  <a:pos x="wd2" y="hd2"/>
                </a:cxn>
                <a:cxn ang="5400000">
                  <a:pos x="wd2" y="hd2"/>
                </a:cxn>
                <a:cxn ang="10800000">
                  <a:pos x="wd2" y="hd2"/>
                </a:cxn>
                <a:cxn ang="16200000">
                  <a:pos x="wd2" y="hd2"/>
                </a:cxn>
              </a:cxnLst>
              <a:rect l="0" t="0" r="r" b="b"/>
              <a:pathLst>
                <a:path w="21600" h="21600" extrusionOk="0">
                  <a:moveTo>
                    <a:pt x="0" y="3173"/>
                  </a:moveTo>
                  <a:lnTo>
                    <a:pt x="5400" y="0"/>
                  </a:lnTo>
                  <a:lnTo>
                    <a:pt x="21600" y="0"/>
                  </a:lnTo>
                  <a:lnTo>
                    <a:pt x="21600" y="18427"/>
                  </a:lnTo>
                  <a:lnTo>
                    <a:pt x="16200" y="21600"/>
                  </a:lnTo>
                  <a:lnTo>
                    <a:pt x="0" y="21600"/>
                  </a:lnTo>
                  <a:close/>
                </a:path>
              </a:pathLst>
            </a:custGeom>
            <a:solidFill>
              <a:srgbClr val="CC0000"/>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337" name="Shape 337"/>
            <p:cNvSpPr/>
            <p:nvPr/>
          </p:nvSpPr>
          <p:spPr>
            <a:xfrm rot="16200000">
              <a:off x="553243" y="-553244"/>
              <a:ext cx="190501" cy="1296988"/>
            </a:xfrm>
            <a:custGeom>
              <a:avLst/>
              <a:gdLst/>
              <a:ahLst/>
              <a:cxnLst>
                <a:cxn ang="0">
                  <a:pos x="wd2" y="hd2"/>
                </a:cxn>
                <a:cxn ang="5400000">
                  <a:pos x="wd2" y="hd2"/>
                </a:cxn>
                <a:cxn ang="10800000">
                  <a:pos x="wd2" y="hd2"/>
                </a:cxn>
                <a:cxn ang="16200000">
                  <a:pos x="wd2" y="hd2"/>
                </a:cxn>
              </a:cxnLst>
              <a:rect l="0" t="0" r="r" b="b"/>
              <a:pathLst>
                <a:path w="21600" h="21600" extrusionOk="0">
                  <a:moveTo>
                    <a:pt x="0" y="3173"/>
                  </a:moveTo>
                  <a:lnTo>
                    <a:pt x="21600" y="0"/>
                  </a:lnTo>
                  <a:lnTo>
                    <a:pt x="21600" y="18427"/>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338" name="Shape 338"/>
            <p:cNvSpPr/>
            <p:nvPr/>
          </p:nvSpPr>
          <p:spPr>
            <a:xfrm rot="16200000">
              <a:off x="-285750" y="285750"/>
              <a:ext cx="762000" cy="1905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339" name="Shape 339"/>
            <p:cNvSpPr/>
            <p:nvPr/>
          </p:nvSpPr>
          <p:spPr>
            <a:xfrm rot="16200000">
              <a:off x="267493" y="-267494"/>
              <a:ext cx="762001" cy="1296988"/>
            </a:xfrm>
            <a:custGeom>
              <a:avLst/>
              <a:gdLst/>
              <a:ahLst/>
              <a:cxnLst>
                <a:cxn ang="0">
                  <a:pos x="wd2" y="hd2"/>
                </a:cxn>
                <a:cxn ang="5400000">
                  <a:pos x="wd2" y="hd2"/>
                </a:cxn>
                <a:cxn ang="10800000">
                  <a:pos x="wd2" y="hd2"/>
                </a:cxn>
                <a:cxn ang="16200000">
                  <a:pos x="wd2" y="hd2"/>
                </a:cxn>
              </a:cxnLst>
              <a:rect l="0" t="0" r="r" b="b"/>
              <a:pathLst>
                <a:path w="21600" h="21600" extrusionOk="0">
                  <a:moveTo>
                    <a:pt x="0" y="3173"/>
                  </a:moveTo>
                  <a:lnTo>
                    <a:pt x="5400" y="0"/>
                  </a:lnTo>
                  <a:lnTo>
                    <a:pt x="21600" y="0"/>
                  </a:lnTo>
                  <a:lnTo>
                    <a:pt x="21600" y="18427"/>
                  </a:lnTo>
                  <a:lnTo>
                    <a:pt x="16200" y="21600"/>
                  </a:lnTo>
                  <a:lnTo>
                    <a:pt x="0" y="21600"/>
                  </a:lnTo>
                  <a:close/>
                  <a:moveTo>
                    <a:pt x="0" y="3173"/>
                  </a:moveTo>
                  <a:lnTo>
                    <a:pt x="16200" y="3173"/>
                  </a:lnTo>
                  <a:lnTo>
                    <a:pt x="21600" y="0"/>
                  </a:lnTo>
                  <a:moveTo>
                    <a:pt x="16200" y="3173"/>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340" name="Shape 340"/>
            <p:cNvSpPr/>
            <p:nvPr/>
          </p:nvSpPr>
          <p:spPr>
            <a:xfrm rot="16200000">
              <a:off x="622483" y="440589"/>
              <a:ext cx="242521" cy="4003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400">
                  <a:solidFill>
                    <a:srgbClr val="FFFFFF"/>
                  </a:solidFill>
                  <a:latin typeface="Modern No. 20"/>
                  <a:ea typeface="Modern No. 20"/>
                  <a:cs typeface="Modern No. 20"/>
                  <a:sym typeface="Modern No. 20"/>
                </a:defRPr>
              </a:lvl1pPr>
            </a:lstStyle>
            <a:p>
              <a:pPr lvl="0">
                <a:defRPr sz="1800">
                  <a:solidFill>
                    <a:srgbClr val="000000"/>
                  </a:solidFill>
                </a:defRPr>
              </a:pPr>
              <a:r>
                <a:rPr sz="2400">
                  <a:solidFill>
                    <a:srgbClr val="FFFFFF"/>
                  </a:solidFill>
                </a:rPr>
                <a:t>6</a:t>
              </a:r>
            </a:p>
          </p:txBody>
        </p:sp>
      </p:grpSp>
      <p:grpSp>
        <p:nvGrpSpPr>
          <p:cNvPr id="347" name="Group 347"/>
          <p:cNvGrpSpPr/>
          <p:nvPr/>
        </p:nvGrpSpPr>
        <p:grpSpPr>
          <a:xfrm>
            <a:off x="1442354" y="3114571"/>
            <a:ext cx="1300163" cy="765176"/>
            <a:chOff x="0" y="0"/>
            <a:chExt cx="1300162" cy="765175"/>
          </a:xfrm>
        </p:grpSpPr>
        <p:sp>
          <p:nvSpPr>
            <p:cNvPr id="342" name="Shape 342"/>
            <p:cNvSpPr/>
            <p:nvPr/>
          </p:nvSpPr>
          <p:spPr>
            <a:xfrm rot="16200000">
              <a:off x="267493" y="-267494"/>
              <a:ext cx="765176" cy="1300163"/>
            </a:xfrm>
            <a:custGeom>
              <a:avLst/>
              <a:gdLst/>
              <a:ahLst/>
              <a:cxnLst>
                <a:cxn ang="0">
                  <a:pos x="wd2" y="hd2"/>
                </a:cxn>
                <a:cxn ang="5400000">
                  <a:pos x="wd2" y="hd2"/>
                </a:cxn>
                <a:cxn ang="10800000">
                  <a:pos x="wd2" y="hd2"/>
                </a:cxn>
                <a:cxn ang="16200000">
                  <a:pos x="wd2" y="hd2"/>
                </a:cxn>
              </a:cxnLst>
              <a:rect l="0" t="0" r="r" b="b"/>
              <a:pathLst>
                <a:path w="21600" h="21600" extrusionOk="0">
                  <a:moveTo>
                    <a:pt x="0" y="3178"/>
                  </a:moveTo>
                  <a:lnTo>
                    <a:pt x="5400" y="0"/>
                  </a:lnTo>
                  <a:lnTo>
                    <a:pt x="21600" y="0"/>
                  </a:lnTo>
                  <a:lnTo>
                    <a:pt x="21600" y="18422"/>
                  </a:lnTo>
                  <a:lnTo>
                    <a:pt x="16200" y="21600"/>
                  </a:lnTo>
                  <a:lnTo>
                    <a:pt x="0" y="21600"/>
                  </a:lnTo>
                  <a:close/>
                </a:path>
              </a:pathLst>
            </a:custGeom>
            <a:solidFill>
              <a:srgbClr val="777777"/>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343" name="Shape 343"/>
            <p:cNvSpPr/>
            <p:nvPr/>
          </p:nvSpPr>
          <p:spPr>
            <a:xfrm rot="16200000">
              <a:off x="554433" y="-554434"/>
              <a:ext cx="191295" cy="1300163"/>
            </a:xfrm>
            <a:custGeom>
              <a:avLst/>
              <a:gdLst/>
              <a:ahLst/>
              <a:cxnLst>
                <a:cxn ang="0">
                  <a:pos x="wd2" y="hd2"/>
                </a:cxn>
                <a:cxn ang="5400000">
                  <a:pos x="wd2" y="hd2"/>
                </a:cxn>
                <a:cxn ang="10800000">
                  <a:pos x="wd2" y="hd2"/>
                </a:cxn>
                <a:cxn ang="16200000">
                  <a:pos x="wd2" y="hd2"/>
                </a:cxn>
              </a:cxnLst>
              <a:rect l="0" t="0" r="r" b="b"/>
              <a:pathLst>
                <a:path w="21600" h="21600" extrusionOk="0">
                  <a:moveTo>
                    <a:pt x="0" y="3178"/>
                  </a:moveTo>
                  <a:lnTo>
                    <a:pt x="21600" y="0"/>
                  </a:lnTo>
                  <a:lnTo>
                    <a:pt x="21600" y="18422"/>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344" name="Shape 344"/>
            <p:cNvSpPr/>
            <p:nvPr/>
          </p:nvSpPr>
          <p:spPr>
            <a:xfrm rot="16200000">
              <a:off x="-286941" y="286940"/>
              <a:ext cx="765176" cy="1912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345" name="Shape 345"/>
            <p:cNvSpPr/>
            <p:nvPr/>
          </p:nvSpPr>
          <p:spPr>
            <a:xfrm rot="16200000">
              <a:off x="267493" y="-267494"/>
              <a:ext cx="765176" cy="1300163"/>
            </a:xfrm>
            <a:custGeom>
              <a:avLst/>
              <a:gdLst/>
              <a:ahLst/>
              <a:cxnLst>
                <a:cxn ang="0">
                  <a:pos x="wd2" y="hd2"/>
                </a:cxn>
                <a:cxn ang="5400000">
                  <a:pos x="wd2" y="hd2"/>
                </a:cxn>
                <a:cxn ang="10800000">
                  <a:pos x="wd2" y="hd2"/>
                </a:cxn>
                <a:cxn ang="16200000">
                  <a:pos x="wd2" y="hd2"/>
                </a:cxn>
              </a:cxnLst>
              <a:rect l="0" t="0" r="r" b="b"/>
              <a:pathLst>
                <a:path w="21600" h="21600" extrusionOk="0">
                  <a:moveTo>
                    <a:pt x="0" y="3178"/>
                  </a:moveTo>
                  <a:lnTo>
                    <a:pt x="5400" y="0"/>
                  </a:lnTo>
                  <a:lnTo>
                    <a:pt x="21600" y="0"/>
                  </a:lnTo>
                  <a:lnTo>
                    <a:pt x="21600" y="18422"/>
                  </a:lnTo>
                  <a:lnTo>
                    <a:pt x="16200" y="21600"/>
                  </a:lnTo>
                  <a:lnTo>
                    <a:pt x="0" y="21600"/>
                  </a:lnTo>
                  <a:close/>
                  <a:moveTo>
                    <a:pt x="0" y="3178"/>
                  </a:moveTo>
                  <a:lnTo>
                    <a:pt x="16200" y="3178"/>
                  </a:lnTo>
                  <a:lnTo>
                    <a:pt x="21600" y="0"/>
                  </a:lnTo>
                  <a:moveTo>
                    <a:pt x="16200" y="3178"/>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346" name="Shape 346"/>
            <p:cNvSpPr/>
            <p:nvPr/>
          </p:nvSpPr>
          <p:spPr>
            <a:xfrm rot="16200000">
              <a:off x="624468" y="443764"/>
              <a:ext cx="242520" cy="4003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400">
                  <a:solidFill>
                    <a:srgbClr val="FFFFFF"/>
                  </a:solidFill>
                  <a:latin typeface="Modern No. 20"/>
                  <a:ea typeface="Modern No. 20"/>
                  <a:cs typeface="Modern No. 20"/>
                  <a:sym typeface="Modern No. 20"/>
                </a:defRPr>
              </a:lvl1pPr>
            </a:lstStyle>
            <a:p>
              <a:pPr lvl="0">
                <a:defRPr sz="1800">
                  <a:solidFill>
                    <a:srgbClr val="000000"/>
                  </a:solidFill>
                </a:defRPr>
              </a:pPr>
              <a:r>
                <a:rPr sz="2400">
                  <a:solidFill>
                    <a:srgbClr val="FFFFFF"/>
                  </a:solidFill>
                </a:rPr>
                <a:t>3</a:t>
              </a:r>
            </a:p>
          </p:txBody>
        </p:sp>
      </p:grpSp>
      <p:sp>
        <p:nvSpPr>
          <p:cNvPr id="348" name="Shape 348"/>
          <p:cNvSpPr/>
          <p:nvPr/>
        </p:nvSpPr>
        <p:spPr>
          <a:xfrm rot="2865754">
            <a:off x="1619480" y="5554097"/>
            <a:ext cx="1368838" cy="49202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defRPr>
                <a:solidFill>
                  <a:srgbClr val="000000"/>
                </a:solidFill>
              </a:defRPr>
            </a:pPr>
            <a:r>
              <a:rPr sz="1400" b="1">
                <a:solidFill>
                  <a:srgbClr val="002060"/>
                </a:solidFill>
                <a:latin typeface="Arial"/>
                <a:ea typeface="Arial"/>
                <a:cs typeface="Arial"/>
                <a:sym typeface="Arial"/>
              </a:rPr>
              <a:t>Reading for </a:t>
            </a:r>
            <a:endParaRPr sz="3200">
              <a:solidFill>
                <a:srgbClr val="FDF9DC"/>
              </a:solidFill>
              <a:latin typeface="Tahoma"/>
              <a:ea typeface="Tahoma"/>
              <a:cs typeface="Tahoma"/>
              <a:sym typeface="Tahoma"/>
            </a:endParaRPr>
          </a:p>
          <a:p>
            <a:pPr lvl="0">
              <a:defRPr>
                <a:solidFill>
                  <a:srgbClr val="000000"/>
                </a:solidFill>
              </a:defRPr>
            </a:pPr>
            <a:r>
              <a:rPr sz="1400" b="1">
                <a:solidFill>
                  <a:srgbClr val="002060"/>
                </a:solidFill>
                <a:latin typeface="Arial"/>
                <a:ea typeface="Arial"/>
                <a:cs typeface="Arial"/>
                <a:sym typeface="Arial"/>
              </a:rPr>
              <a:t>Information</a:t>
            </a:r>
          </a:p>
        </p:txBody>
      </p:sp>
      <p:sp>
        <p:nvSpPr>
          <p:cNvPr id="349" name="Shape 349"/>
          <p:cNvSpPr/>
          <p:nvPr/>
        </p:nvSpPr>
        <p:spPr>
          <a:xfrm rot="2865754">
            <a:off x="3064446" y="5359345"/>
            <a:ext cx="883045" cy="49202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a:solidFill>
                  <a:srgbClr val="000000"/>
                </a:solidFill>
              </a:defRPr>
            </a:pPr>
            <a:r>
              <a:rPr sz="1400" b="1">
                <a:solidFill>
                  <a:srgbClr val="002060"/>
                </a:solidFill>
                <a:latin typeface="Arial"/>
                <a:ea typeface="Arial"/>
                <a:cs typeface="Arial"/>
                <a:sym typeface="Arial"/>
              </a:rPr>
              <a:t>Applied</a:t>
            </a:r>
            <a:endParaRPr sz="3200">
              <a:solidFill>
                <a:srgbClr val="FDF9DC"/>
              </a:solidFill>
              <a:latin typeface="Tahoma"/>
              <a:ea typeface="Tahoma"/>
              <a:cs typeface="Tahoma"/>
              <a:sym typeface="Tahoma"/>
            </a:endParaRPr>
          </a:p>
          <a:p>
            <a:pPr lvl="0">
              <a:defRPr>
                <a:solidFill>
                  <a:srgbClr val="000000"/>
                </a:solidFill>
              </a:defRPr>
            </a:pPr>
            <a:r>
              <a:rPr sz="1400" b="1">
                <a:solidFill>
                  <a:srgbClr val="002060"/>
                </a:solidFill>
                <a:latin typeface="Arial"/>
                <a:ea typeface="Arial"/>
                <a:cs typeface="Arial"/>
                <a:sym typeface="Arial"/>
              </a:rPr>
              <a:t>Math</a:t>
            </a:r>
          </a:p>
        </p:txBody>
      </p:sp>
      <p:sp>
        <p:nvSpPr>
          <p:cNvPr id="350" name="Shape 350"/>
          <p:cNvSpPr/>
          <p:nvPr/>
        </p:nvSpPr>
        <p:spPr>
          <a:xfrm rot="2865754">
            <a:off x="4174112" y="5447896"/>
            <a:ext cx="1081954" cy="49202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a:solidFill>
                  <a:srgbClr val="000000"/>
                </a:solidFill>
              </a:defRPr>
            </a:pPr>
            <a:r>
              <a:rPr sz="1400" b="1">
                <a:solidFill>
                  <a:srgbClr val="002060"/>
                </a:solidFill>
                <a:latin typeface="Arial"/>
                <a:ea typeface="Arial"/>
                <a:cs typeface="Arial"/>
                <a:sym typeface="Arial"/>
              </a:rPr>
              <a:t>Locating</a:t>
            </a:r>
            <a:endParaRPr sz="3200">
              <a:solidFill>
                <a:srgbClr val="FDF9DC"/>
              </a:solidFill>
              <a:latin typeface="Tahoma"/>
              <a:ea typeface="Tahoma"/>
              <a:cs typeface="Tahoma"/>
              <a:sym typeface="Tahoma"/>
            </a:endParaRPr>
          </a:p>
          <a:p>
            <a:pPr lvl="0">
              <a:defRPr>
                <a:solidFill>
                  <a:srgbClr val="000000"/>
                </a:solidFill>
              </a:defRPr>
            </a:pPr>
            <a:r>
              <a:rPr sz="1400" b="1">
                <a:solidFill>
                  <a:srgbClr val="002060"/>
                </a:solidFill>
                <a:latin typeface="Arial"/>
                <a:ea typeface="Arial"/>
                <a:cs typeface="Arial"/>
                <a:sym typeface="Arial"/>
              </a:rPr>
              <a:t>Information</a:t>
            </a:r>
          </a:p>
        </p:txBody>
      </p:sp>
      <p:sp>
        <p:nvSpPr>
          <p:cNvPr id="351" name="Shape 351"/>
          <p:cNvSpPr/>
          <p:nvPr/>
        </p:nvSpPr>
        <p:spPr>
          <a:xfrm rot="2865754">
            <a:off x="5435310" y="5344681"/>
            <a:ext cx="713158" cy="28882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400" b="1">
                <a:solidFill>
                  <a:srgbClr val="002060"/>
                </a:solidFill>
                <a:latin typeface="Arial"/>
                <a:ea typeface="Arial"/>
                <a:cs typeface="Arial"/>
                <a:sym typeface="Arial"/>
              </a:defRPr>
            </a:lvl1pPr>
          </a:lstStyle>
          <a:p>
            <a:pPr lvl="0">
              <a:defRPr sz="1800" b="0">
                <a:solidFill>
                  <a:srgbClr val="000000"/>
                </a:solidFill>
              </a:defRPr>
            </a:pPr>
            <a:r>
              <a:rPr sz="1400" b="1">
                <a:solidFill>
                  <a:srgbClr val="002060"/>
                </a:solidFill>
              </a:rPr>
              <a:t>Writing</a:t>
            </a:r>
          </a:p>
        </p:txBody>
      </p:sp>
      <p:sp>
        <p:nvSpPr>
          <p:cNvPr id="352" name="Shape 352"/>
          <p:cNvSpPr/>
          <p:nvPr/>
        </p:nvSpPr>
        <p:spPr>
          <a:xfrm rot="2865754">
            <a:off x="6563764" y="5450517"/>
            <a:ext cx="970395" cy="28882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400" b="1">
                <a:solidFill>
                  <a:srgbClr val="002060"/>
                </a:solidFill>
                <a:latin typeface="Arial"/>
                <a:ea typeface="Arial"/>
                <a:cs typeface="Arial"/>
                <a:sym typeface="Arial"/>
              </a:defRPr>
            </a:lvl1pPr>
          </a:lstStyle>
          <a:p>
            <a:pPr lvl="0">
              <a:defRPr sz="1800" b="0">
                <a:solidFill>
                  <a:srgbClr val="000000"/>
                </a:solidFill>
              </a:defRPr>
            </a:pPr>
            <a:r>
              <a:rPr sz="1400" b="1">
                <a:solidFill>
                  <a:srgbClr val="002060"/>
                </a:solidFill>
              </a:rPr>
              <a:t>Teamwork</a:t>
            </a:r>
          </a:p>
        </p:txBody>
      </p:sp>
    </p:spTree>
    <p:extLst>
      <p:ext uri="{BB962C8B-B14F-4D97-AF65-F5344CB8AC3E}">
        <p14:creationId xmlns:p14="http://schemas.microsoft.com/office/powerpoint/2010/main" val="29247973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0"/>
                                  </p:iterate>
                                  <p:childTnLst>
                                    <p:set>
                                      <p:cBhvr>
                                        <p:cTn id="6" fill="hold"/>
                                        <p:tgtEl>
                                          <p:spTgt spid="221"/>
                                        </p:tgtEl>
                                        <p:attrNameLst>
                                          <p:attrName>style.visibility</p:attrName>
                                        </p:attrNameLst>
                                      </p:cBhvr>
                                      <p:to>
                                        <p:strVal val="visible"/>
                                      </p:to>
                                    </p:set>
                                  </p:childTnLst>
                                </p:cTn>
                              </p:par>
                              <p:par>
                                <p:cTn id="7" presetID="22" presetClass="entr" presetSubtype="4" fill="hold" grpId="0" nodeType="withEffect">
                                  <p:stCondLst>
                                    <p:cond delay="0"/>
                                  </p:stCondLst>
                                  <p:iterate>
                                    <p:tmAbs val="0"/>
                                  </p:iterate>
                                  <p:childTnLst>
                                    <p:set>
                                      <p:cBhvr>
                                        <p:cTn id="8" fill="hold"/>
                                        <p:tgtEl>
                                          <p:spTgt spid="348">
                                            <p:bg/>
                                          </p:spTgt>
                                        </p:tgtEl>
                                        <p:attrNameLst>
                                          <p:attrName>style.visibility</p:attrName>
                                        </p:attrNameLst>
                                      </p:cBhvr>
                                      <p:to>
                                        <p:strVal val="visible"/>
                                      </p:to>
                                    </p:set>
                                    <p:animEffect transition="in" filter="wipe(down)">
                                      <p:cBhvr>
                                        <p:cTn id="9" dur="1"/>
                                        <p:tgtEl>
                                          <p:spTgt spid="348">
                                            <p:bg/>
                                          </p:spTgt>
                                        </p:tgtEl>
                                      </p:cBhvr>
                                    </p:animEffect>
                                  </p:childTnLst>
                                </p:cTn>
                              </p:par>
                              <p:par>
                                <p:cTn id="10" presetID="22" presetClass="entr" presetSubtype="4" fill="hold" grpId="0" nodeType="withEffect">
                                  <p:stCondLst>
                                    <p:cond delay="0"/>
                                  </p:stCondLst>
                                  <p:iterate>
                                    <p:tmAbs val="0"/>
                                  </p:iterate>
                                  <p:childTnLst>
                                    <p:set>
                                      <p:cBhvr>
                                        <p:cTn id="11" fill="hold"/>
                                        <p:tgtEl>
                                          <p:spTgt spid="348">
                                            <p:txEl>
                                              <p:pRg st="0" end="0"/>
                                            </p:txEl>
                                          </p:spTgt>
                                        </p:tgtEl>
                                        <p:attrNameLst>
                                          <p:attrName>style.visibility</p:attrName>
                                        </p:attrNameLst>
                                      </p:cBhvr>
                                      <p:to>
                                        <p:strVal val="visible"/>
                                      </p:to>
                                    </p:set>
                                    <p:animEffect transition="in" filter="wipe(down)">
                                      <p:cBhvr>
                                        <p:cTn id="12" dur="1"/>
                                        <p:tgtEl>
                                          <p:spTgt spid="348">
                                            <p:txEl>
                                              <p:pRg st="0" end="0"/>
                                            </p:txEl>
                                          </p:spTgt>
                                        </p:tgtEl>
                                      </p:cBhvr>
                                    </p:animEffect>
                                  </p:childTnLst>
                                </p:cTn>
                              </p:par>
                              <p:par>
                                <p:cTn id="13" presetID="22" presetClass="entr" presetSubtype="4" fill="hold" grpId="0" nodeType="withEffect">
                                  <p:stCondLst>
                                    <p:cond delay="0"/>
                                  </p:stCondLst>
                                  <p:iterate>
                                    <p:tmAbs val="0"/>
                                  </p:iterate>
                                  <p:childTnLst>
                                    <p:set>
                                      <p:cBhvr>
                                        <p:cTn id="14" fill="hold"/>
                                        <p:tgtEl>
                                          <p:spTgt spid="348">
                                            <p:txEl>
                                              <p:pRg st="1" end="1"/>
                                            </p:txEl>
                                          </p:spTgt>
                                        </p:tgtEl>
                                        <p:attrNameLst>
                                          <p:attrName>style.visibility</p:attrName>
                                        </p:attrNameLst>
                                      </p:cBhvr>
                                      <p:to>
                                        <p:strVal val="visible"/>
                                      </p:to>
                                    </p:set>
                                    <p:animEffect transition="in" filter="wipe(down)">
                                      <p:cBhvr>
                                        <p:cTn id="15" dur="1"/>
                                        <p:tgtEl>
                                          <p:spTgt spid="348">
                                            <p:txEl>
                                              <p:pRg st="1" end="1"/>
                                            </p:txEl>
                                          </p:spTgt>
                                        </p:tgtEl>
                                      </p:cBhvr>
                                    </p:animEffect>
                                  </p:childTnLst>
                                </p:cTn>
                              </p:par>
                              <p:par>
                                <p:cTn id="16" presetID="22" presetClass="entr" presetSubtype="4" fill="hold" grpId="0" nodeType="withEffect">
                                  <p:stCondLst>
                                    <p:cond delay="0"/>
                                  </p:stCondLst>
                                  <p:iterate>
                                    <p:tmAbs val="0"/>
                                  </p:iterate>
                                  <p:childTnLst>
                                    <p:set>
                                      <p:cBhvr>
                                        <p:cTn id="17" fill="hold"/>
                                        <p:tgtEl>
                                          <p:spTgt spid="251"/>
                                        </p:tgtEl>
                                        <p:attrNameLst>
                                          <p:attrName>style.visibility</p:attrName>
                                        </p:attrNameLst>
                                      </p:cBhvr>
                                      <p:to>
                                        <p:strVal val="visible"/>
                                      </p:to>
                                    </p:set>
                                    <p:animEffect transition="in" filter="wipe(down)">
                                      <p:cBhvr>
                                        <p:cTn id="18" dur="1"/>
                                        <p:tgtEl>
                                          <p:spTgt spid="251"/>
                                        </p:tgtEl>
                                      </p:cBhvr>
                                    </p:animEffect>
                                  </p:childTnLst>
                                </p:cTn>
                              </p:par>
                              <p:par>
                                <p:cTn id="19" presetID="22" presetClass="entr" presetSubtype="4" fill="hold" grpId="0" nodeType="withEffect">
                                  <p:stCondLst>
                                    <p:cond delay="0"/>
                                  </p:stCondLst>
                                  <p:iterate>
                                    <p:tmAbs val="0"/>
                                  </p:iterate>
                                  <p:childTnLst>
                                    <p:set>
                                      <p:cBhvr>
                                        <p:cTn id="20" fill="hold"/>
                                        <p:tgtEl>
                                          <p:spTgt spid="281"/>
                                        </p:tgtEl>
                                        <p:attrNameLst>
                                          <p:attrName>style.visibility</p:attrName>
                                        </p:attrNameLst>
                                      </p:cBhvr>
                                      <p:to>
                                        <p:strVal val="visible"/>
                                      </p:to>
                                    </p:set>
                                    <p:animEffect transition="in" filter="wipe(down)">
                                      <p:cBhvr>
                                        <p:cTn id="21" dur="1"/>
                                        <p:tgtEl>
                                          <p:spTgt spid="281"/>
                                        </p:tgtEl>
                                      </p:cBhvr>
                                    </p:animEffect>
                                  </p:childTnLst>
                                </p:cTn>
                              </p:par>
                              <p:par>
                                <p:cTn id="22" presetID="22" presetClass="entr" presetSubtype="4" fill="hold" grpId="0" nodeType="withEffect">
                                  <p:stCondLst>
                                    <p:cond delay="0"/>
                                  </p:stCondLst>
                                  <p:iterate>
                                    <p:tmAbs val="0"/>
                                  </p:iterate>
                                  <p:childTnLst>
                                    <p:set>
                                      <p:cBhvr>
                                        <p:cTn id="23" fill="hold"/>
                                        <p:tgtEl>
                                          <p:spTgt spid="347"/>
                                        </p:tgtEl>
                                        <p:attrNameLst>
                                          <p:attrName>style.visibility</p:attrName>
                                        </p:attrNameLst>
                                      </p:cBhvr>
                                      <p:to>
                                        <p:strVal val="visible"/>
                                      </p:to>
                                    </p:set>
                                    <p:animEffect transition="in" filter="wipe(down)">
                                      <p:cBhvr>
                                        <p:cTn id="24" dur="1"/>
                                        <p:tgtEl>
                                          <p:spTgt spid="347"/>
                                        </p:tgtEl>
                                      </p:cBhvr>
                                    </p:animEffect>
                                  </p:childTnLst>
                                </p:cTn>
                              </p:par>
                              <p:par>
                                <p:cTn id="25" presetID="22" presetClass="entr" presetSubtype="8" fill="hold" grpId="0" nodeType="withEffect">
                                  <p:stCondLst>
                                    <p:cond delay="0"/>
                                  </p:stCondLst>
                                  <p:iterate>
                                    <p:tmAbs val="0"/>
                                  </p:iterate>
                                  <p:childTnLst>
                                    <p:set>
                                      <p:cBhvr>
                                        <p:cTn id="26" fill="hold"/>
                                        <p:tgtEl>
                                          <p:spTgt spid="349"/>
                                        </p:tgtEl>
                                        <p:attrNameLst>
                                          <p:attrName>style.visibility</p:attrName>
                                        </p:attrNameLst>
                                      </p:cBhvr>
                                      <p:to>
                                        <p:strVal val="visible"/>
                                      </p:to>
                                    </p:set>
                                    <p:animEffect transition="in" filter="wipe(left)">
                                      <p:cBhvr>
                                        <p:cTn id="27" dur="10"/>
                                        <p:tgtEl>
                                          <p:spTgt spid="349"/>
                                        </p:tgtEl>
                                      </p:cBhvr>
                                    </p:animEffect>
                                  </p:childTnLst>
                                </p:cTn>
                              </p:par>
                              <p:par>
                                <p:cTn id="28" presetID="22" presetClass="entr" presetSubtype="4" fill="hold" grpId="0" nodeType="withEffect">
                                  <p:stCondLst>
                                    <p:cond delay="0"/>
                                  </p:stCondLst>
                                  <p:iterate>
                                    <p:tmAbs val="0"/>
                                  </p:iterate>
                                  <p:childTnLst>
                                    <p:set>
                                      <p:cBhvr>
                                        <p:cTn id="29" fill="hold"/>
                                        <p:tgtEl>
                                          <p:spTgt spid="245"/>
                                        </p:tgtEl>
                                        <p:attrNameLst>
                                          <p:attrName>style.visibility</p:attrName>
                                        </p:attrNameLst>
                                      </p:cBhvr>
                                      <p:to>
                                        <p:strVal val="visible"/>
                                      </p:to>
                                    </p:set>
                                    <p:animEffect transition="in" filter="wipe(down)">
                                      <p:cBhvr>
                                        <p:cTn id="30" dur="1"/>
                                        <p:tgtEl>
                                          <p:spTgt spid="245"/>
                                        </p:tgtEl>
                                      </p:cBhvr>
                                    </p:animEffect>
                                  </p:childTnLst>
                                </p:cTn>
                              </p:par>
                              <p:par>
                                <p:cTn id="31" presetID="22" presetClass="entr" presetSubtype="4" fill="hold" grpId="0" nodeType="withEffect">
                                  <p:stCondLst>
                                    <p:cond delay="0"/>
                                  </p:stCondLst>
                                  <p:iterate>
                                    <p:tmAbs val="0"/>
                                  </p:iterate>
                                  <p:childTnLst>
                                    <p:set>
                                      <p:cBhvr>
                                        <p:cTn id="32" fill="hold"/>
                                        <p:tgtEl>
                                          <p:spTgt spid="275"/>
                                        </p:tgtEl>
                                        <p:attrNameLst>
                                          <p:attrName>style.visibility</p:attrName>
                                        </p:attrNameLst>
                                      </p:cBhvr>
                                      <p:to>
                                        <p:strVal val="visible"/>
                                      </p:to>
                                    </p:set>
                                    <p:animEffect transition="in" filter="wipe(down)">
                                      <p:cBhvr>
                                        <p:cTn id="33" dur="1"/>
                                        <p:tgtEl>
                                          <p:spTgt spid="275"/>
                                        </p:tgtEl>
                                      </p:cBhvr>
                                    </p:animEffect>
                                  </p:childTnLst>
                                </p:cTn>
                              </p:par>
                              <p:par>
                                <p:cTn id="34" presetID="22" presetClass="entr" presetSubtype="4" fill="hold" grpId="0" nodeType="withEffect">
                                  <p:stCondLst>
                                    <p:cond delay="0"/>
                                  </p:stCondLst>
                                  <p:iterate>
                                    <p:tmAbs val="0"/>
                                  </p:iterate>
                                  <p:childTnLst>
                                    <p:set>
                                      <p:cBhvr>
                                        <p:cTn id="35" fill="hold"/>
                                        <p:tgtEl>
                                          <p:spTgt spid="305"/>
                                        </p:tgtEl>
                                        <p:attrNameLst>
                                          <p:attrName>style.visibility</p:attrName>
                                        </p:attrNameLst>
                                      </p:cBhvr>
                                      <p:to>
                                        <p:strVal val="visible"/>
                                      </p:to>
                                    </p:set>
                                    <p:animEffect transition="in" filter="wipe(down)">
                                      <p:cBhvr>
                                        <p:cTn id="36" dur="1"/>
                                        <p:tgtEl>
                                          <p:spTgt spid="305"/>
                                        </p:tgtEl>
                                      </p:cBhvr>
                                    </p:animEffect>
                                  </p:childTnLst>
                                </p:cTn>
                              </p:par>
                              <p:par>
                                <p:cTn id="37" presetID="22" presetClass="entr" presetSubtype="4" fill="hold" grpId="0" nodeType="withEffect">
                                  <p:stCondLst>
                                    <p:cond delay="0"/>
                                  </p:stCondLst>
                                  <p:iterate>
                                    <p:tmAbs val="0"/>
                                  </p:iterate>
                                  <p:childTnLst>
                                    <p:set>
                                      <p:cBhvr>
                                        <p:cTn id="38" fill="hold"/>
                                        <p:tgtEl>
                                          <p:spTgt spid="323"/>
                                        </p:tgtEl>
                                        <p:attrNameLst>
                                          <p:attrName>style.visibility</p:attrName>
                                        </p:attrNameLst>
                                      </p:cBhvr>
                                      <p:to>
                                        <p:strVal val="visible"/>
                                      </p:to>
                                    </p:set>
                                    <p:animEffect transition="in" filter="wipe(down)">
                                      <p:cBhvr>
                                        <p:cTn id="39" dur="1"/>
                                        <p:tgtEl>
                                          <p:spTgt spid="323"/>
                                        </p:tgtEl>
                                      </p:cBhvr>
                                    </p:animEffect>
                                  </p:childTnLst>
                                </p:cTn>
                              </p:par>
                              <p:par>
                                <p:cTn id="40" presetID="22" presetClass="entr" presetSubtype="4" fill="hold" grpId="0" nodeType="withEffect">
                                  <p:stCondLst>
                                    <p:cond delay="0"/>
                                  </p:stCondLst>
                                  <p:iterate>
                                    <p:tmAbs val="0"/>
                                  </p:iterate>
                                  <p:childTnLst>
                                    <p:set>
                                      <p:cBhvr>
                                        <p:cTn id="41" fill="hold"/>
                                        <p:tgtEl>
                                          <p:spTgt spid="335"/>
                                        </p:tgtEl>
                                        <p:attrNameLst>
                                          <p:attrName>style.visibility</p:attrName>
                                        </p:attrNameLst>
                                      </p:cBhvr>
                                      <p:to>
                                        <p:strVal val="visible"/>
                                      </p:to>
                                    </p:set>
                                    <p:animEffect transition="in" filter="wipe(down)">
                                      <p:cBhvr>
                                        <p:cTn id="42" dur="1"/>
                                        <p:tgtEl>
                                          <p:spTgt spid="335"/>
                                        </p:tgtEl>
                                      </p:cBhvr>
                                    </p:animEffect>
                                  </p:childTnLst>
                                </p:cTn>
                              </p:par>
                              <p:par>
                                <p:cTn id="43" presetID="22" presetClass="entr" presetSubtype="4" fill="hold" grpId="0" nodeType="withEffect">
                                  <p:stCondLst>
                                    <p:cond delay="0"/>
                                  </p:stCondLst>
                                  <p:iterate>
                                    <p:tmAbs val="0"/>
                                  </p:iterate>
                                  <p:childTnLst>
                                    <p:set>
                                      <p:cBhvr>
                                        <p:cTn id="44" fill="hold"/>
                                        <p:tgtEl>
                                          <p:spTgt spid="350"/>
                                        </p:tgtEl>
                                        <p:attrNameLst>
                                          <p:attrName>style.visibility</p:attrName>
                                        </p:attrNameLst>
                                      </p:cBhvr>
                                      <p:to>
                                        <p:strVal val="visible"/>
                                      </p:to>
                                    </p:set>
                                    <p:animEffect transition="in" filter="wipe(down)">
                                      <p:cBhvr>
                                        <p:cTn id="45" dur="1"/>
                                        <p:tgtEl>
                                          <p:spTgt spid="350"/>
                                        </p:tgtEl>
                                      </p:cBhvr>
                                    </p:animEffect>
                                  </p:childTnLst>
                                </p:cTn>
                              </p:par>
                              <p:par>
                                <p:cTn id="46" presetID="22" presetClass="entr" presetSubtype="4" fill="hold" grpId="0" nodeType="withEffect">
                                  <p:stCondLst>
                                    <p:cond delay="0"/>
                                  </p:stCondLst>
                                  <p:iterate>
                                    <p:tmAbs val="0"/>
                                  </p:iterate>
                                  <p:childTnLst>
                                    <p:set>
                                      <p:cBhvr>
                                        <p:cTn id="47" fill="hold"/>
                                        <p:tgtEl>
                                          <p:spTgt spid="239"/>
                                        </p:tgtEl>
                                        <p:attrNameLst>
                                          <p:attrName>style.visibility</p:attrName>
                                        </p:attrNameLst>
                                      </p:cBhvr>
                                      <p:to>
                                        <p:strVal val="visible"/>
                                      </p:to>
                                    </p:set>
                                    <p:animEffect transition="in" filter="wipe(down)">
                                      <p:cBhvr>
                                        <p:cTn id="48" dur="1"/>
                                        <p:tgtEl>
                                          <p:spTgt spid="239"/>
                                        </p:tgtEl>
                                      </p:cBhvr>
                                    </p:animEffect>
                                  </p:childTnLst>
                                </p:cTn>
                              </p:par>
                              <p:par>
                                <p:cTn id="49" presetID="22" presetClass="entr" presetSubtype="4" fill="hold" grpId="0" nodeType="withEffect">
                                  <p:stCondLst>
                                    <p:cond delay="0"/>
                                  </p:stCondLst>
                                  <p:iterate>
                                    <p:tmAbs val="0"/>
                                  </p:iterate>
                                  <p:childTnLst>
                                    <p:set>
                                      <p:cBhvr>
                                        <p:cTn id="50" fill="hold"/>
                                        <p:tgtEl>
                                          <p:spTgt spid="269"/>
                                        </p:tgtEl>
                                        <p:attrNameLst>
                                          <p:attrName>style.visibility</p:attrName>
                                        </p:attrNameLst>
                                      </p:cBhvr>
                                      <p:to>
                                        <p:strVal val="visible"/>
                                      </p:to>
                                    </p:set>
                                    <p:animEffect transition="in" filter="wipe(down)">
                                      <p:cBhvr>
                                        <p:cTn id="51" dur="1"/>
                                        <p:tgtEl>
                                          <p:spTgt spid="269"/>
                                        </p:tgtEl>
                                      </p:cBhvr>
                                    </p:animEffect>
                                  </p:childTnLst>
                                </p:cTn>
                              </p:par>
                              <p:par>
                                <p:cTn id="52" presetID="22" presetClass="entr" presetSubtype="4" fill="hold" grpId="0" nodeType="withEffect">
                                  <p:stCondLst>
                                    <p:cond delay="0"/>
                                  </p:stCondLst>
                                  <p:iterate>
                                    <p:tmAbs val="0"/>
                                  </p:iterate>
                                  <p:childTnLst>
                                    <p:set>
                                      <p:cBhvr>
                                        <p:cTn id="53" fill="hold"/>
                                        <p:tgtEl>
                                          <p:spTgt spid="299"/>
                                        </p:tgtEl>
                                        <p:attrNameLst>
                                          <p:attrName>style.visibility</p:attrName>
                                        </p:attrNameLst>
                                      </p:cBhvr>
                                      <p:to>
                                        <p:strVal val="visible"/>
                                      </p:to>
                                    </p:set>
                                    <p:animEffect transition="in" filter="wipe(down)">
                                      <p:cBhvr>
                                        <p:cTn id="54" dur="1"/>
                                        <p:tgtEl>
                                          <p:spTgt spid="299"/>
                                        </p:tgtEl>
                                      </p:cBhvr>
                                    </p:animEffect>
                                  </p:childTnLst>
                                </p:cTn>
                              </p:par>
                              <p:par>
                                <p:cTn id="55" presetID="22" presetClass="entr" presetSubtype="4" fill="hold" grpId="0" nodeType="withEffect">
                                  <p:stCondLst>
                                    <p:cond delay="0"/>
                                  </p:stCondLst>
                                  <p:iterate>
                                    <p:tmAbs val="0"/>
                                  </p:iterate>
                                  <p:childTnLst>
                                    <p:set>
                                      <p:cBhvr>
                                        <p:cTn id="56" fill="hold"/>
                                        <p:tgtEl>
                                          <p:spTgt spid="317"/>
                                        </p:tgtEl>
                                        <p:attrNameLst>
                                          <p:attrName>style.visibility</p:attrName>
                                        </p:attrNameLst>
                                      </p:cBhvr>
                                      <p:to>
                                        <p:strVal val="visible"/>
                                      </p:to>
                                    </p:set>
                                    <p:animEffect transition="in" filter="wipe(down)">
                                      <p:cBhvr>
                                        <p:cTn id="57" dur="1"/>
                                        <p:tgtEl>
                                          <p:spTgt spid="317"/>
                                        </p:tgtEl>
                                      </p:cBhvr>
                                    </p:animEffect>
                                  </p:childTnLst>
                                </p:cTn>
                              </p:par>
                              <p:par>
                                <p:cTn id="58" presetID="22" presetClass="entr" presetSubtype="4" fill="hold" grpId="0" nodeType="withEffect">
                                  <p:stCondLst>
                                    <p:cond delay="0"/>
                                  </p:stCondLst>
                                  <p:iterate>
                                    <p:tmAbs val="0"/>
                                  </p:iterate>
                                  <p:childTnLst>
                                    <p:set>
                                      <p:cBhvr>
                                        <p:cTn id="59" fill="hold"/>
                                        <p:tgtEl>
                                          <p:spTgt spid="329"/>
                                        </p:tgtEl>
                                        <p:attrNameLst>
                                          <p:attrName>style.visibility</p:attrName>
                                        </p:attrNameLst>
                                      </p:cBhvr>
                                      <p:to>
                                        <p:strVal val="visible"/>
                                      </p:to>
                                    </p:set>
                                    <p:animEffect transition="in" filter="wipe(down)">
                                      <p:cBhvr>
                                        <p:cTn id="60" dur="1"/>
                                        <p:tgtEl>
                                          <p:spTgt spid="329"/>
                                        </p:tgtEl>
                                      </p:cBhvr>
                                    </p:animEffect>
                                  </p:childTnLst>
                                </p:cTn>
                              </p:par>
                              <p:par>
                                <p:cTn id="61" presetID="22" presetClass="entr" presetSubtype="4" fill="hold" grpId="0" nodeType="withEffect">
                                  <p:stCondLst>
                                    <p:cond delay="0"/>
                                  </p:stCondLst>
                                  <p:iterate>
                                    <p:tmAbs val="0"/>
                                  </p:iterate>
                                  <p:childTnLst>
                                    <p:set>
                                      <p:cBhvr>
                                        <p:cTn id="62" fill="hold"/>
                                        <p:tgtEl>
                                          <p:spTgt spid="341"/>
                                        </p:tgtEl>
                                        <p:attrNameLst>
                                          <p:attrName>style.visibility</p:attrName>
                                        </p:attrNameLst>
                                      </p:cBhvr>
                                      <p:to>
                                        <p:strVal val="visible"/>
                                      </p:to>
                                    </p:set>
                                    <p:animEffect transition="in" filter="wipe(down)">
                                      <p:cBhvr>
                                        <p:cTn id="63" dur="1"/>
                                        <p:tgtEl>
                                          <p:spTgt spid="341"/>
                                        </p:tgtEl>
                                      </p:cBhvr>
                                    </p:animEffect>
                                  </p:childTnLst>
                                </p:cTn>
                              </p:par>
                              <p:par>
                                <p:cTn id="64" presetID="22" presetClass="entr" presetSubtype="4" fill="hold" grpId="0" nodeType="withEffect">
                                  <p:stCondLst>
                                    <p:cond delay="0"/>
                                  </p:stCondLst>
                                  <p:iterate>
                                    <p:tmAbs val="0"/>
                                  </p:iterate>
                                  <p:childTnLst>
                                    <p:set>
                                      <p:cBhvr>
                                        <p:cTn id="65" fill="hold"/>
                                        <p:tgtEl>
                                          <p:spTgt spid="351"/>
                                        </p:tgtEl>
                                        <p:attrNameLst>
                                          <p:attrName>style.visibility</p:attrName>
                                        </p:attrNameLst>
                                      </p:cBhvr>
                                      <p:to>
                                        <p:strVal val="visible"/>
                                      </p:to>
                                    </p:set>
                                    <p:animEffect transition="in" filter="wipe(down)">
                                      <p:cBhvr>
                                        <p:cTn id="66" dur="1"/>
                                        <p:tgtEl>
                                          <p:spTgt spid="351"/>
                                        </p:tgtEl>
                                      </p:cBhvr>
                                    </p:animEffect>
                                  </p:childTnLst>
                                </p:cTn>
                              </p:par>
                              <p:par>
                                <p:cTn id="67" presetID="22" presetClass="entr" presetSubtype="4" fill="hold" grpId="0" nodeType="withEffect">
                                  <p:stCondLst>
                                    <p:cond delay="0"/>
                                  </p:stCondLst>
                                  <p:iterate>
                                    <p:tmAbs val="0"/>
                                  </p:iterate>
                                  <p:childTnLst>
                                    <p:set>
                                      <p:cBhvr>
                                        <p:cTn id="68" fill="hold"/>
                                        <p:tgtEl>
                                          <p:spTgt spid="233"/>
                                        </p:tgtEl>
                                        <p:attrNameLst>
                                          <p:attrName>style.visibility</p:attrName>
                                        </p:attrNameLst>
                                      </p:cBhvr>
                                      <p:to>
                                        <p:strVal val="visible"/>
                                      </p:to>
                                    </p:set>
                                    <p:animEffect transition="in" filter="wipe(down)">
                                      <p:cBhvr>
                                        <p:cTn id="69" dur="1"/>
                                        <p:tgtEl>
                                          <p:spTgt spid="233"/>
                                        </p:tgtEl>
                                      </p:cBhvr>
                                    </p:animEffect>
                                  </p:childTnLst>
                                </p:cTn>
                              </p:par>
                              <p:par>
                                <p:cTn id="70" presetID="22" presetClass="entr" presetSubtype="4" fill="hold" grpId="0" nodeType="withEffect">
                                  <p:stCondLst>
                                    <p:cond delay="0"/>
                                  </p:stCondLst>
                                  <p:iterate>
                                    <p:tmAbs val="0"/>
                                  </p:iterate>
                                  <p:childTnLst>
                                    <p:set>
                                      <p:cBhvr>
                                        <p:cTn id="71" fill="hold"/>
                                        <p:tgtEl>
                                          <p:spTgt spid="263"/>
                                        </p:tgtEl>
                                        <p:attrNameLst>
                                          <p:attrName>style.visibility</p:attrName>
                                        </p:attrNameLst>
                                      </p:cBhvr>
                                      <p:to>
                                        <p:strVal val="visible"/>
                                      </p:to>
                                    </p:set>
                                    <p:animEffect transition="in" filter="wipe(down)">
                                      <p:cBhvr>
                                        <p:cTn id="72" dur="1"/>
                                        <p:tgtEl>
                                          <p:spTgt spid="263"/>
                                        </p:tgtEl>
                                      </p:cBhvr>
                                    </p:animEffect>
                                  </p:childTnLst>
                                </p:cTn>
                              </p:par>
                              <p:par>
                                <p:cTn id="73" presetID="22" presetClass="entr" presetSubtype="4" fill="hold" grpId="0" nodeType="withEffect">
                                  <p:stCondLst>
                                    <p:cond delay="0"/>
                                  </p:stCondLst>
                                  <p:iterate>
                                    <p:tmAbs val="0"/>
                                  </p:iterate>
                                  <p:childTnLst>
                                    <p:set>
                                      <p:cBhvr>
                                        <p:cTn id="74" fill="hold"/>
                                        <p:tgtEl>
                                          <p:spTgt spid="293"/>
                                        </p:tgtEl>
                                        <p:attrNameLst>
                                          <p:attrName>style.visibility</p:attrName>
                                        </p:attrNameLst>
                                      </p:cBhvr>
                                      <p:to>
                                        <p:strVal val="visible"/>
                                      </p:to>
                                    </p:set>
                                    <p:animEffect transition="in" filter="wipe(down)">
                                      <p:cBhvr>
                                        <p:cTn id="75" dur="1"/>
                                        <p:tgtEl>
                                          <p:spTgt spid="293"/>
                                        </p:tgtEl>
                                      </p:cBhvr>
                                    </p:animEffect>
                                  </p:childTnLst>
                                </p:cTn>
                              </p:par>
                              <p:par>
                                <p:cTn id="76" presetID="22" presetClass="entr" presetSubtype="4" fill="hold" grpId="0" nodeType="withEffect">
                                  <p:stCondLst>
                                    <p:cond delay="0"/>
                                  </p:stCondLst>
                                  <p:iterate>
                                    <p:tmAbs val="0"/>
                                  </p:iterate>
                                  <p:childTnLst>
                                    <p:set>
                                      <p:cBhvr>
                                        <p:cTn id="77" fill="hold"/>
                                        <p:tgtEl>
                                          <p:spTgt spid="311"/>
                                        </p:tgtEl>
                                        <p:attrNameLst>
                                          <p:attrName>style.visibility</p:attrName>
                                        </p:attrNameLst>
                                      </p:cBhvr>
                                      <p:to>
                                        <p:strVal val="visible"/>
                                      </p:to>
                                    </p:set>
                                    <p:animEffect transition="in" filter="wipe(down)">
                                      <p:cBhvr>
                                        <p:cTn id="78" dur="1"/>
                                        <p:tgtEl>
                                          <p:spTgt spid="311"/>
                                        </p:tgtEl>
                                      </p:cBhvr>
                                    </p:animEffect>
                                  </p:childTnLst>
                                </p:cTn>
                              </p:par>
                              <p:par>
                                <p:cTn id="79" presetID="22" presetClass="entr" presetSubtype="4" fill="hold" grpId="0" nodeType="withEffect">
                                  <p:stCondLst>
                                    <p:cond delay="0"/>
                                  </p:stCondLst>
                                  <p:iterate>
                                    <p:tmAbs val="0"/>
                                  </p:iterate>
                                  <p:childTnLst>
                                    <p:set>
                                      <p:cBhvr>
                                        <p:cTn id="80" fill="hold"/>
                                        <p:tgtEl>
                                          <p:spTgt spid="352"/>
                                        </p:tgtEl>
                                        <p:attrNameLst>
                                          <p:attrName>style.visibility</p:attrName>
                                        </p:attrNameLst>
                                      </p:cBhvr>
                                      <p:to>
                                        <p:strVal val="visible"/>
                                      </p:to>
                                    </p:set>
                                    <p:animEffect transition="in" filter="wipe(down)">
                                      <p:cBhvr>
                                        <p:cTn id="81" dur="1"/>
                                        <p:tgtEl>
                                          <p:spTgt spid="352"/>
                                        </p:tgtEl>
                                      </p:cBhvr>
                                    </p:animEffect>
                                  </p:childTnLst>
                                </p:cTn>
                              </p:par>
                              <p:par>
                                <p:cTn id="82" presetID="22" presetClass="entr" presetSubtype="4" fill="hold" grpId="0" nodeType="withEffect">
                                  <p:stCondLst>
                                    <p:cond delay="0"/>
                                  </p:stCondLst>
                                  <p:iterate>
                                    <p:tmAbs val="0"/>
                                  </p:iterate>
                                  <p:childTnLst>
                                    <p:set>
                                      <p:cBhvr>
                                        <p:cTn id="83" fill="hold"/>
                                        <p:tgtEl>
                                          <p:spTgt spid="227"/>
                                        </p:tgtEl>
                                        <p:attrNameLst>
                                          <p:attrName>style.visibility</p:attrName>
                                        </p:attrNameLst>
                                      </p:cBhvr>
                                      <p:to>
                                        <p:strVal val="visible"/>
                                      </p:to>
                                    </p:set>
                                    <p:animEffect transition="in" filter="wipe(down)">
                                      <p:cBhvr>
                                        <p:cTn id="84" dur="1"/>
                                        <p:tgtEl>
                                          <p:spTgt spid="227"/>
                                        </p:tgtEl>
                                      </p:cBhvr>
                                    </p:animEffect>
                                  </p:childTnLst>
                                </p:cTn>
                              </p:par>
                              <p:par>
                                <p:cTn id="85" presetID="22" presetClass="entr" presetSubtype="4" fill="hold" grpId="0" nodeType="withEffect">
                                  <p:stCondLst>
                                    <p:cond delay="0"/>
                                  </p:stCondLst>
                                  <p:iterate>
                                    <p:tmAbs val="0"/>
                                  </p:iterate>
                                  <p:childTnLst>
                                    <p:set>
                                      <p:cBhvr>
                                        <p:cTn id="86" fill="hold"/>
                                        <p:tgtEl>
                                          <p:spTgt spid="257"/>
                                        </p:tgtEl>
                                        <p:attrNameLst>
                                          <p:attrName>style.visibility</p:attrName>
                                        </p:attrNameLst>
                                      </p:cBhvr>
                                      <p:to>
                                        <p:strVal val="visible"/>
                                      </p:to>
                                    </p:set>
                                    <p:animEffect transition="in" filter="wipe(down)">
                                      <p:cBhvr>
                                        <p:cTn id="87" dur="1"/>
                                        <p:tgtEl>
                                          <p:spTgt spid="257"/>
                                        </p:tgtEl>
                                      </p:cBhvr>
                                    </p:animEffect>
                                  </p:childTnLst>
                                </p:cTn>
                              </p:par>
                              <p:par>
                                <p:cTn id="88" presetID="22" presetClass="entr" presetSubtype="4" fill="hold" grpId="0" nodeType="withEffect">
                                  <p:stCondLst>
                                    <p:cond delay="0"/>
                                  </p:stCondLst>
                                  <p:iterate>
                                    <p:tmAbs val="0"/>
                                  </p:iterate>
                                  <p:childTnLst>
                                    <p:set>
                                      <p:cBhvr>
                                        <p:cTn id="89" fill="hold"/>
                                        <p:tgtEl>
                                          <p:spTgt spid="287"/>
                                        </p:tgtEl>
                                        <p:attrNameLst>
                                          <p:attrName>style.visibility</p:attrName>
                                        </p:attrNameLst>
                                      </p:cBhvr>
                                      <p:to>
                                        <p:strVal val="visible"/>
                                      </p:to>
                                    </p:set>
                                    <p:animEffect transition="in" filter="wipe(down)">
                                      <p:cBhvr>
                                        <p:cTn id="90" dur="1"/>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animBg="1" advAuto="0"/>
      <p:bldP spid="227" grpId="0" animBg="1" advAuto="0"/>
      <p:bldP spid="233" grpId="0" animBg="1" advAuto="0"/>
      <p:bldP spid="239" grpId="0" animBg="1" advAuto="0"/>
      <p:bldP spid="245" grpId="0" animBg="1" advAuto="0"/>
      <p:bldP spid="251" grpId="0" animBg="1" advAuto="0"/>
      <p:bldP spid="257" grpId="0" animBg="1" advAuto="0"/>
      <p:bldP spid="263" grpId="0" animBg="1" advAuto="0"/>
      <p:bldP spid="269" grpId="0" animBg="1" advAuto="0"/>
      <p:bldP spid="275" grpId="0" animBg="1" advAuto="0"/>
      <p:bldP spid="281" grpId="0" animBg="1" advAuto="0"/>
      <p:bldP spid="287" grpId="0" animBg="1" advAuto="0"/>
      <p:bldP spid="293" grpId="0" animBg="1" advAuto="0"/>
      <p:bldP spid="299" grpId="0" animBg="1" advAuto="0"/>
      <p:bldP spid="305" grpId="0" animBg="1" advAuto="0"/>
      <p:bldP spid="311" grpId="0" animBg="1" advAuto="0"/>
      <p:bldP spid="317" grpId="0" animBg="1" advAuto="0"/>
      <p:bldP spid="323" grpId="0" animBg="1" advAuto="0"/>
      <p:bldP spid="329" grpId="0" animBg="1" advAuto="0"/>
      <p:bldP spid="335" grpId="0" animBg="1" advAuto="0"/>
      <p:bldP spid="341" grpId="0" animBg="1" advAuto="0"/>
      <p:bldP spid="347" grpId="0" animBg="1" advAuto="0"/>
      <p:bldP spid="348" grpId="0" build="p" bldLvl="5" animBg="1" advAuto="0"/>
      <p:bldP spid="349" grpId="0" animBg="1" advAuto="0"/>
      <p:bldP spid="350" grpId="0" animBg="1" advAuto="0"/>
      <p:bldP spid="351" grpId="0" animBg="1" advAuto="0"/>
      <p:bldP spid="352"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p:nvPr/>
        </p:nvSpPr>
        <p:spPr>
          <a:xfrm>
            <a:off x="764276" y="367549"/>
            <a:ext cx="7796670" cy="95943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000" b="1">
                <a:solidFill>
                  <a:srgbClr val="002060"/>
                </a:solidFill>
                <a:latin typeface="Arial"/>
                <a:ea typeface="Arial"/>
                <a:cs typeface="Arial"/>
                <a:sym typeface="Arial"/>
              </a:defRPr>
            </a:lvl1pPr>
          </a:lstStyle>
          <a:p>
            <a:pPr lvl="0">
              <a:defRPr sz="1800" b="0">
                <a:solidFill>
                  <a:srgbClr val="000000"/>
                </a:solidFill>
              </a:defRPr>
            </a:pPr>
            <a:r>
              <a:rPr sz="2000" b="1">
                <a:solidFill>
                  <a:srgbClr val="002060"/>
                </a:solidFill>
              </a:rPr>
              <a:t>Step 2: Job seekers take assessments to identify existing skill levels; employers recruit job candidates based on the assessment results.</a:t>
            </a:r>
          </a:p>
        </p:txBody>
      </p:sp>
      <p:grpSp>
        <p:nvGrpSpPr>
          <p:cNvPr id="460" name="Group 460"/>
          <p:cNvGrpSpPr/>
          <p:nvPr/>
        </p:nvGrpSpPr>
        <p:grpSpPr>
          <a:xfrm>
            <a:off x="5275580" y="1733076"/>
            <a:ext cx="3197226" cy="2006601"/>
            <a:chOff x="0" y="0"/>
            <a:chExt cx="3197224" cy="2006600"/>
          </a:xfrm>
        </p:grpSpPr>
        <p:grpSp>
          <p:nvGrpSpPr>
            <p:cNvPr id="359" name="Group 359"/>
            <p:cNvGrpSpPr/>
            <p:nvPr/>
          </p:nvGrpSpPr>
          <p:grpSpPr>
            <a:xfrm>
              <a:off x="2513012" y="1627981"/>
              <a:ext cx="684213" cy="377826"/>
              <a:chOff x="0" y="0"/>
              <a:chExt cx="684212" cy="377825"/>
            </a:xfrm>
          </p:grpSpPr>
          <p:sp>
            <p:nvSpPr>
              <p:cNvPr id="355" name="Shape 355"/>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356" name="Shape 356"/>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357" name="Shape 357"/>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358" name="Shape 358"/>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364" name="Group 364"/>
            <p:cNvGrpSpPr/>
            <p:nvPr/>
          </p:nvGrpSpPr>
          <p:grpSpPr>
            <a:xfrm>
              <a:off x="1886743" y="1628775"/>
              <a:ext cx="682626" cy="377826"/>
              <a:chOff x="0" y="0"/>
              <a:chExt cx="682625" cy="377825"/>
            </a:xfrm>
          </p:grpSpPr>
          <p:sp>
            <p:nvSpPr>
              <p:cNvPr id="360" name="Shape 360"/>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361" name="Shape 361"/>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362" name="Shape 362"/>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363" name="Shape 363"/>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369" name="Group 369"/>
            <p:cNvGrpSpPr/>
            <p:nvPr/>
          </p:nvGrpSpPr>
          <p:grpSpPr>
            <a:xfrm>
              <a:off x="1256506" y="1628775"/>
              <a:ext cx="682626" cy="377826"/>
              <a:chOff x="0" y="0"/>
              <a:chExt cx="682625" cy="377825"/>
            </a:xfrm>
          </p:grpSpPr>
          <p:sp>
            <p:nvSpPr>
              <p:cNvPr id="365" name="Shape 365"/>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366" name="Shape 366"/>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367" name="Shape 367"/>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368" name="Shape 368"/>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374" name="Group 374"/>
            <p:cNvGrpSpPr/>
            <p:nvPr/>
          </p:nvGrpSpPr>
          <p:grpSpPr>
            <a:xfrm>
              <a:off x="628649" y="1627981"/>
              <a:ext cx="684214" cy="377826"/>
              <a:chOff x="0" y="0"/>
              <a:chExt cx="684212" cy="377825"/>
            </a:xfrm>
          </p:grpSpPr>
          <p:sp>
            <p:nvSpPr>
              <p:cNvPr id="370" name="Shape 370"/>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371" name="Shape 371"/>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372" name="Shape 372"/>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373" name="Shape 373"/>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379" name="Group 379"/>
            <p:cNvGrpSpPr/>
            <p:nvPr/>
          </p:nvGrpSpPr>
          <p:grpSpPr>
            <a:xfrm>
              <a:off x="-1" y="1627981"/>
              <a:ext cx="684214" cy="377826"/>
              <a:chOff x="0" y="0"/>
              <a:chExt cx="684212" cy="377825"/>
            </a:xfrm>
          </p:grpSpPr>
          <p:sp>
            <p:nvSpPr>
              <p:cNvPr id="375" name="Shape 375"/>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376" name="Shape 376"/>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377" name="Shape 377"/>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378" name="Shape 378"/>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384" name="Group 384"/>
            <p:cNvGrpSpPr/>
            <p:nvPr/>
          </p:nvGrpSpPr>
          <p:grpSpPr>
            <a:xfrm>
              <a:off x="2513012" y="1304131"/>
              <a:ext cx="684213" cy="377826"/>
              <a:chOff x="0" y="0"/>
              <a:chExt cx="684212" cy="377825"/>
            </a:xfrm>
          </p:grpSpPr>
          <p:sp>
            <p:nvSpPr>
              <p:cNvPr id="380" name="Shape 380"/>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381" name="Shape 381"/>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382" name="Shape 382"/>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383" name="Shape 383"/>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389" name="Group 389"/>
            <p:cNvGrpSpPr/>
            <p:nvPr/>
          </p:nvGrpSpPr>
          <p:grpSpPr>
            <a:xfrm>
              <a:off x="1886743" y="1304925"/>
              <a:ext cx="682626" cy="377826"/>
              <a:chOff x="0" y="0"/>
              <a:chExt cx="682625" cy="377825"/>
            </a:xfrm>
          </p:grpSpPr>
          <p:sp>
            <p:nvSpPr>
              <p:cNvPr id="385" name="Shape 385"/>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386" name="Shape 386"/>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387" name="Shape 387"/>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388" name="Shape 388"/>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394" name="Group 394"/>
            <p:cNvGrpSpPr/>
            <p:nvPr/>
          </p:nvGrpSpPr>
          <p:grpSpPr>
            <a:xfrm>
              <a:off x="1256506" y="1304925"/>
              <a:ext cx="682626" cy="377826"/>
              <a:chOff x="0" y="0"/>
              <a:chExt cx="682625" cy="377825"/>
            </a:xfrm>
          </p:grpSpPr>
          <p:sp>
            <p:nvSpPr>
              <p:cNvPr id="390" name="Shape 390"/>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391" name="Shape 391"/>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392" name="Shape 392"/>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393" name="Shape 393"/>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399" name="Group 399"/>
            <p:cNvGrpSpPr/>
            <p:nvPr/>
          </p:nvGrpSpPr>
          <p:grpSpPr>
            <a:xfrm>
              <a:off x="628649" y="1304131"/>
              <a:ext cx="684214" cy="377826"/>
              <a:chOff x="0" y="0"/>
              <a:chExt cx="684212" cy="377825"/>
            </a:xfrm>
          </p:grpSpPr>
          <p:sp>
            <p:nvSpPr>
              <p:cNvPr id="395" name="Shape 395"/>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396" name="Shape 396"/>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397" name="Shape 397"/>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398" name="Shape 398"/>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405" name="Group 405"/>
            <p:cNvGrpSpPr/>
            <p:nvPr/>
          </p:nvGrpSpPr>
          <p:grpSpPr>
            <a:xfrm>
              <a:off x="-1" y="1304131"/>
              <a:ext cx="684214" cy="377826"/>
              <a:chOff x="0" y="0"/>
              <a:chExt cx="684212" cy="377825"/>
            </a:xfrm>
          </p:grpSpPr>
          <p:sp>
            <p:nvSpPr>
              <p:cNvPr id="400" name="Shape 400"/>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401" name="Shape 401"/>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402" name="Shape 402"/>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403" name="Shape 403"/>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404" name="Shape 404"/>
              <p:cNvSpPr/>
              <p:nvPr/>
            </p:nvSpPr>
            <p:spPr>
              <a:xfrm rot="16200000">
                <a:off x="299164" y="153035"/>
                <a:ext cx="180341"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latin typeface="Bodoni MT Black"/>
                    <a:ea typeface="Bodoni MT Black"/>
                    <a:cs typeface="Bodoni MT Black"/>
                    <a:sym typeface="Bodoni MT Black"/>
                  </a:defRPr>
                </a:lvl1pPr>
              </a:lstStyle>
              <a:p>
                <a:pPr lvl="0">
                  <a:defRPr sz="1800" b="0">
                    <a:solidFill>
                      <a:srgbClr val="000000"/>
                    </a:solidFill>
                  </a:defRPr>
                </a:pPr>
                <a:r>
                  <a:rPr sz="1200" b="1">
                    <a:solidFill>
                      <a:srgbClr val="FDF9DC"/>
                    </a:solidFill>
                  </a:rPr>
                  <a:t>2</a:t>
                </a:r>
              </a:p>
            </p:txBody>
          </p:sp>
        </p:grpSp>
        <p:grpSp>
          <p:nvGrpSpPr>
            <p:cNvPr id="411" name="Group 411"/>
            <p:cNvGrpSpPr/>
            <p:nvPr/>
          </p:nvGrpSpPr>
          <p:grpSpPr>
            <a:xfrm>
              <a:off x="2512218" y="979487"/>
              <a:ext cx="684213" cy="379413"/>
              <a:chOff x="0" y="0"/>
              <a:chExt cx="684212" cy="379412"/>
            </a:xfrm>
          </p:grpSpPr>
          <p:sp>
            <p:nvSpPr>
              <p:cNvPr id="406" name="Shape 406"/>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407" name="Shape 407"/>
              <p:cNvSpPr/>
              <p:nvPr/>
            </p:nvSpPr>
            <p:spPr>
              <a:xfrm rot="16200000">
                <a:off x="294679" y="-294680"/>
                <a:ext cx="94854"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21600" y="0"/>
                    </a:lnTo>
                    <a:lnTo>
                      <a:pt x="21600" y="18606"/>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408" name="Shape 408"/>
              <p:cNvSpPr/>
              <p:nvPr/>
            </p:nvSpPr>
            <p:spPr>
              <a:xfrm rot="16200000">
                <a:off x="-142280" y="142279"/>
                <a:ext cx="379413" cy="948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409" name="Shape 409"/>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moveTo>
                      <a:pt x="0" y="2994"/>
                    </a:moveTo>
                    <a:lnTo>
                      <a:pt x="16200" y="2994"/>
                    </a:lnTo>
                    <a:lnTo>
                      <a:pt x="21600" y="0"/>
                    </a:lnTo>
                    <a:moveTo>
                      <a:pt x="16200" y="2994"/>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410" name="Shape 410"/>
              <p:cNvSpPr/>
              <p:nvPr/>
            </p:nvSpPr>
            <p:spPr>
              <a:xfrm rot="16200000">
                <a:off x="299362" y="154622"/>
                <a:ext cx="180341"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latin typeface="Bodoni MT Black"/>
                    <a:ea typeface="Bodoni MT Black"/>
                    <a:cs typeface="Bodoni MT Black"/>
                    <a:sym typeface="Bodoni MT Black"/>
                  </a:defRPr>
                </a:lvl1pPr>
              </a:lstStyle>
              <a:p>
                <a:pPr lvl="0">
                  <a:defRPr sz="1800" b="0">
                    <a:solidFill>
                      <a:srgbClr val="000000"/>
                    </a:solidFill>
                  </a:defRPr>
                </a:pPr>
                <a:r>
                  <a:rPr sz="1200" b="1">
                    <a:solidFill>
                      <a:srgbClr val="FDF9DC"/>
                    </a:solidFill>
                  </a:rPr>
                  <a:t>3</a:t>
                </a:r>
              </a:p>
            </p:txBody>
          </p:sp>
        </p:grpSp>
        <p:grpSp>
          <p:nvGrpSpPr>
            <p:cNvPr id="416" name="Group 416"/>
            <p:cNvGrpSpPr/>
            <p:nvPr/>
          </p:nvGrpSpPr>
          <p:grpSpPr>
            <a:xfrm>
              <a:off x="1885156" y="979487"/>
              <a:ext cx="684213" cy="379413"/>
              <a:chOff x="0" y="0"/>
              <a:chExt cx="684212" cy="379412"/>
            </a:xfrm>
          </p:grpSpPr>
          <p:sp>
            <p:nvSpPr>
              <p:cNvPr id="412" name="Shape 412"/>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13" name="Shape 413"/>
              <p:cNvSpPr/>
              <p:nvPr/>
            </p:nvSpPr>
            <p:spPr>
              <a:xfrm rot="16200000">
                <a:off x="294679" y="-294680"/>
                <a:ext cx="94854"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21600" y="0"/>
                    </a:lnTo>
                    <a:lnTo>
                      <a:pt x="21600" y="18606"/>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14" name="Shape 414"/>
              <p:cNvSpPr/>
              <p:nvPr/>
            </p:nvSpPr>
            <p:spPr>
              <a:xfrm rot="16200000">
                <a:off x="-142280" y="142279"/>
                <a:ext cx="379413" cy="948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15" name="Shape 415"/>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moveTo>
                      <a:pt x="0" y="2994"/>
                    </a:moveTo>
                    <a:lnTo>
                      <a:pt x="16200" y="2994"/>
                    </a:lnTo>
                    <a:lnTo>
                      <a:pt x="21600" y="0"/>
                    </a:lnTo>
                    <a:moveTo>
                      <a:pt x="16200" y="2994"/>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421" name="Group 421"/>
            <p:cNvGrpSpPr/>
            <p:nvPr/>
          </p:nvGrpSpPr>
          <p:grpSpPr>
            <a:xfrm>
              <a:off x="1255712" y="980281"/>
              <a:ext cx="682626" cy="379413"/>
              <a:chOff x="0" y="0"/>
              <a:chExt cx="682625" cy="379412"/>
            </a:xfrm>
          </p:grpSpPr>
          <p:sp>
            <p:nvSpPr>
              <p:cNvPr id="417" name="Shape 417"/>
              <p:cNvSpPr/>
              <p:nvPr/>
            </p:nvSpPr>
            <p:spPr>
              <a:xfrm rot="16200000">
                <a:off x="151606" y="-151607"/>
                <a:ext cx="379413" cy="682626"/>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5400" y="0"/>
                    </a:lnTo>
                    <a:lnTo>
                      <a:pt x="21600" y="0"/>
                    </a:lnTo>
                    <a:lnTo>
                      <a:pt x="21600" y="18599"/>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18" name="Shape 418"/>
              <p:cNvSpPr/>
              <p:nvPr/>
            </p:nvSpPr>
            <p:spPr>
              <a:xfrm rot="16200000">
                <a:off x="293886" y="-293887"/>
                <a:ext cx="94854" cy="682626"/>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21600" y="0"/>
                    </a:lnTo>
                    <a:lnTo>
                      <a:pt x="21600" y="18599"/>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19" name="Shape 419"/>
              <p:cNvSpPr/>
              <p:nvPr/>
            </p:nvSpPr>
            <p:spPr>
              <a:xfrm rot="16200000">
                <a:off x="-142280" y="142279"/>
                <a:ext cx="379413" cy="948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20" name="Shape 420"/>
              <p:cNvSpPr/>
              <p:nvPr/>
            </p:nvSpPr>
            <p:spPr>
              <a:xfrm rot="16200000">
                <a:off x="151606" y="-151607"/>
                <a:ext cx="379413" cy="682626"/>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5400" y="0"/>
                    </a:lnTo>
                    <a:lnTo>
                      <a:pt x="21600" y="0"/>
                    </a:lnTo>
                    <a:lnTo>
                      <a:pt x="21600" y="18599"/>
                    </a:lnTo>
                    <a:lnTo>
                      <a:pt x="16200" y="21600"/>
                    </a:lnTo>
                    <a:lnTo>
                      <a:pt x="0" y="21600"/>
                    </a:lnTo>
                    <a:close/>
                    <a:moveTo>
                      <a:pt x="0" y="3001"/>
                    </a:moveTo>
                    <a:lnTo>
                      <a:pt x="16200" y="3001"/>
                    </a:lnTo>
                    <a:lnTo>
                      <a:pt x="21600" y="0"/>
                    </a:lnTo>
                    <a:moveTo>
                      <a:pt x="16200" y="3001"/>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426" name="Group 426"/>
            <p:cNvGrpSpPr/>
            <p:nvPr/>
          </p:nvGrpSpPr>
          <p:grpSpPr>
            <a:xfrm>
              <a:off x="627856" y="979487"/>
              <a:ext cx="684213" cy="379413"/>
              <a:chOff x="0" y="0"/>
              <a:chExt cx="684212" cy="379412"/>
            </a:xfrm>
          </p:grpSpPr>
          <p:sp>
            <p:nvSpPr>
              <p:cNvPr id="422" name="Shape 422"/>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23" name="Shape 423"/>
              <p:cNvSpPr/>
              <p:nvPr/>
            </p:nvSpPr>
            <p:spPr>
              <a:xfrm rot="16200000">
                <a:off x="294679" y="-294680"/>
                <a:ext cx="94854"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21600" y="0"/>
                    </a:lnTo>
                    <a:lnTo>
                      <a:pt x="21600" y="18606"/>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24" name="Shape 424"/>
              <p:cNvSpPr/>
              <p:nvPr/>
            </p:nvSpPr>
            <p:spPr>
              <a:xfrm rot="16200000">
                <a:off x="-142280" y="142279"/>
                <a:ext cx="379413" cy="948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25" name="Shape 425"/>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moveTo>
                      <a:pt x="0" y="2994"/>
                    </a:moveTo>
                    <a:lnTo>
                      <a:pt x="16200" y="2994"/>
                    </a:lnTo>
                    <a:lnTo>
                      <a:pt x="21600" y="0"/>
                    </a:lnTo>
                    <a:moveTo>
                      <a:pt x="16200" y="2994"/>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432" name="Group 432"/>
            <p:cNvGrpSpPr/>
            <p:nvPr/>
          </p:nvGrpSpPr>
          <p:grpSpPr>
            <a:xfrm>
              <a:off x="1885949" y="656431"/>
              <a:ext cx="684214" cy="377826"/>
              <a:chOff x="0" y="0"/>
              <a:chExt cx="684212" cy="377825"/>
            </a:xfrm>
          </p:grpSpPr>
          <p:sp>
            <p:nvSpPr>
              <p:cNvPr id="427" name="Shape 427"/>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428" name="Shape 428"/>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429" name="Shape 429"/>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430" name="Shape 430"/>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431" name="Shape 431"/>
              <p:cNvSpPr/>
              <p:nvPr/>
            </p:nvSpPr>
            <p:spPr>
              <a:xfrm rot="16200000">
                <a:off x="299164" y="153035"/>
                <a:ext cx="180341"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latin typeface="Bodoni MT Black"/>
                    <a:ea typeface="Bodoni MT Black"/>
                    <a:cs typeface="Bodoni MT Black"/>
                    <a:sym typeface="Bodoni MT Black"/>
                  </a:defRPr>
                </a:lvl1pPr>
              </a:lstStyle>
              <a:p>
                <a:pPr lvl="0">
                  <a:defRPr sz="1800" b="0">
                    <a:solidFill>
                      <a:srgbClr val="000000"/>
                    </a:solidFill>
                  </a:defRPr>
                </a:pPr>
                <a:r>
                  <a:rPr sz="1200" b="1">
                    <a:solidFill>
                      <a:srgbClr val="FDF9DC"/>
                    </a:solidFill>
                  </a:rPr>
                  <a:t>4</a:t>
                </a:r>
              </a:p>
            </p:txBody>
          </p:sp>
        </p:grpSp>
        <p:grpSp>
          <p:nvGrpSpPr>
            <p:cNvPr id="437" name="Group 437"/>
            <p:cNvGrpSpPr/>
            <p:nvPr/>
          </p:nvGrpSpPr>
          <p:grpSpPr>
            <a:xfrm>
              <a:off x="1256506" y="657225"/>
              <a:ext cx="682626" cy="377826"/>
              <a:chOff x="0" y="0"/>
              <a:chExt cx="682625" cy="377825"/>
            </a:xfrm>
          </p:grpSpPr>
          <p:sp>
            <p:nvSpPr>
              <p:cNvPr id="433" name="Shape 433"/>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34" name="Shape 434"/>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35" name="Shape 435"/>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36" name="Shape 436"/>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442" name="Group 442"/>
            <p:cNvGrpSpPr/>
            <p:nvPr/>
          </p:nvGrpSpPr>
          <p:grpSpPr>
            <a:xfrm>
              <a:off x="628649" y="656431"/>
              <a:ext cx="684214" cy="377826"/>
              <a:chOff x="0" y="0"/>
              <a:chExt cx="684212" cy="377825"/>
            </a:xfrm>
          </p:grpSpPr>
          <p:sp>
            <p:nvSpPr>
              <p:cNvPr id="438" name="Shape 438"/>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39" name="Shape 439"/>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40" name="Shape 440"/>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41" name="Shape 441"/>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447" name="Group 447"/>
            <p:cNvGrpSpPr/>
            <p:nvPr/>
          </p:nvGrpSpPr>
          <p:grpSpPr>
            <a:xfrm>
              <a:off x="1255712" y="321469"/>
              <a:ext cx="682626" cy="379413"/>
              <a:chOff x="0" y="0"/>
              <a:chExt cx="682625" cy="379412"/>
            </a:xfrm>
          </p:grpSpPr>
          <p:sp>
            <p:nvSpPr>
              <p:cNvPr id="443" name="Shape 443"/>
              <p:cNvSpPr/>
              <p:nvPr/>
            </p:nvSpPr>
            <p:spPr>
              <a:xfrm rot="16200000">
                <a:off x="151606" y="-151607"/>
                <a:ext cx="379413" cy="682626"/>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5400" y="0"/>
                    </a:lnTo>
                    <a:lnTo>
                      <a:pt x="21600" y="0"/>
                    </a:lnTo>
                    <a:lnTo>
                      <a:pt x="21600" y="18599"/>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44" name="Shape 444"/>
              <p:cNvSpPr/>
              <p:nvPr/>
            </p:nvSpPr>
            <p:spPr>
              <a:xfrm rot="16200000">
                <a:off x="293886" y="-293887"/>
                <a:ext cx="94854" cy="682626"/>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21600" y="0"/>
                    </a:lnTo>
                    <a:lnTo>
                      <a:pt x="21600" y="18599"/>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45" name="Shape 445"/>
              <p:cNvSpPr/>
              <p:nvPr/>
            </p:nvSpPr>
            <p:spPr>
              <a:xfrm rot="16200000">
                <a:off x="-142280" y="142279"/>
                <a:ext cx="379413" cy="948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46" name="Shape 446"/>
              <p:cNvSpPr/>
              <p:nvPr/>
            </p:nvSpPr>
            <p:spPr>
              <a:xfrm rot="16200000">
                <a:off x="151606" y="-151607"/>
                <a:ext cx="379413" cy="682626"/>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5400" y="0"/>
                    </a:lnTo>
                    <a:lnTo>
                      <a:pt x="21600" y="0"/>
                    </a:lnTo>
                    <a:lnTo>
                      <a:pt x="21600" y="18599"/>
                    </a:lnTo>
                    <a:lnTo>
                      <a:pt x="16200" y="21600"/>
                    </a:lnTo>
                    <a:lnTo>
                      <a:pt x="0" y="21600"/>
                    </a:lnTo>
                    <a:close/>
                    <a:moveTo>
                      <a:pt x="0" y="3001"/>
                    </a:moveTo>
                    <a:lnTo>
                      <a:pt x="16200" y="3001"/>
                    </a:lnTo>
                    <a:lnTo>
                      <a:pt x="21600" y="0"/>
                    </a:lnTo>
                    <a:moveTo>
                      <a:pt x="16200" y="3001"/>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453" name="Group 453"/>
            <p:cNvGrpSpPr/>
            <p:nvPr/>
          </p:nvGrpSpPr>
          <p:grpSpPr>
            <a:xfrm>
              <a:off x="627856" y="320675"/>
              <a:ext cx="684213" cy="379413"/>
              <a:chOff x="0" y="0"/>
              <a:chExt cx="684212" cy="379412"/>
            </a:xfrm>
          </p:grpSpPr>
          <p:sp>
            <p:nvSpPr>
              <p:cNvPr id="448" name="Shape 448"/>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449" name="Shape 449"/>
              <p:cNvSpPr/>
              <p:nvPr/>
            </p:nvSpPr>
            <p:spPr>
              <a:xfrm rot="16200000">
                <a:off x="294679" y="-294680"/>
                <a:ext cx="94854"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21600" y="0"/>
                    </a:lnTo>
                    <a:lnTo>
                      <a:pt x="21600" y="18606"/>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450" name="Shape 450"/>
              <p:cNvSpPr/>
              <p:nvPr/>
            </p:nvSpPr>
            <p:spPr>
              <a:xfrm rot="16200000">
                <a:off x="-142280" y="142279"/>
                <a:ext cx="379413" cy="948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451" name="Shape 451"/>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moveTo>
                      <a:pt x="0" y="2994"/>
                    </a:moveTo>
                    <a:lnTo>
                      <a:pt x="16200" y="2994"/>
                    </a:lnTo>
                    <a:lnTo>
                      <a:pt x="21600" y="0"/>
                    </a:lnTo>
                    <a:moveTo>
                      <a:pt x="16200" y="2994"/>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452" name="Shape 452"/>
              <p:cNvSpPr/>
              <p:nvPr/>
            </p:nvSpPr>
            <p:spPr>
              <a:xfrm rot="16200000">
                <a:off x="299362" y="154622"/>
                <a:ext cx="180341"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latin typeface="Bodoni MT Black"/>
                    <a:ea typeface="Bodoni MT Black"/>
                    <a:cs typeface="Bodoni MT Black"/>
                    <a:sym typeface="Bodoni MT Black"/>
                  </a:defRPr>
                </a:lvl1pPr>
              </a:lstStyle>
              <a:p>
                <a:pPr lvl="0">
                  <a:defRPr sz="1800" b="0">
                    <a:solidFill>
                      <a:srgbClr val="000000"/>
                    </a:solidFill>
                  </a:defRPr>
                </a:pPr>
                <a:r>
                  <a:rPr sz="1200" b="1">
                    <a:solidFill>
                      <a:srgbClr val="FDF9DC"/>
                    </a:solidFill>
                  </a:rPr>
                  <a:t>5</a:t>
                </a:r>
              </a:p>
            </p:txBody>
          </p:sp>
        </p:grpSp>
        <p:grpSp>
          <p:nvGrpSpPr>
            <p:cNvPr id="459" name="Group 459"/>
            <p:cNvGrpSpPr/>
            <p:nvPr/>
          </p:nvGrpSpPr>
          <p:grpSpPr>
            <a:xfrm>
              <a:off x="1256506" y="-1"/>
              <a:ext cx="682626" cy="377827"/>
              <a:chOff x="0" y="0"/>
              <a:chExt cx="682625" cy="377825"/>
            </a:xfrm>
          </p:grpSpPr>
          <p:sp>
            <p:nvSpPr>
              <p:cNvPr id="454" name="Shape 454"/>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455" name="Shape 455"/>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456" name="Shape 456"/>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457" name="Shape 457"/>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458" name="Shape 458"/>
              <p:cNvSpPr/>
              <p:nvPr/>
            </p:nvSpPr>
            <p:spPr>
              <a:xfrm rot="16200000">
                <a:off x="298370" y="153035"/>
                <a:ext cx="180341"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latin typeface="Bodoni MT Black"/>
                    <a:ea typeface="Bodoni MT Black"/>
                    <a:cs typeface="Bodoni MT Black"/>
                    <a:sym typeface="Bodoni MT Black"/>
                  </a:defRPr>
                </a:lvl1pPr>
              </a:lstStyle>
              <a:p>
                <a:pPr lvl="0">
                  <a:defRPr sz="1800" b="0">
                    <a:solidFill>
                      <a:srgbClr val="000000"/>
                    </a:solidFill>
                  </a:defRPr>
                </a:pPr>
                <a:r>
                  <a:rPr sz="1200" b="1">
                    <a:solidFill>
                      <a:srgbClr val="FDF9DC"/>
                    </a:solidFill>
                  </a:rPr>
                  <a:t>6</a:t>
                </a:r>
              </a:p>
            </p:txBody>
          </p:sp>
        </p:grpSp>
      </p:grpSp>
      <p:grpSp>
        <p:nvGrpSpPr>
          <p:cNvPr id="556" name="Group 556"/>
          <p:cNvGrpSpPr/>
          <p:nvPr/>
        </p:nvGrpSpPr>
        <p:grpSpPr>
          <a:xfrm>
            <a:off x="938212" y="4234981"/>
            <a:ext cx="3197226" cy="1685131"/>
            <a:chOff x="0" y="0"/>
            <a:chExt cx="3197224" cy="1685130"/>
          </a:xfrm>
        </p:grpSpPr>
        <p:grpSp>
          <p:nvGrpSpPr>
            <p:cNvPr id="465" name="Group 465"/>
            <p:cNvGrpSpPr/>
            <p:nvPr/>
          </p:nvGrpSpPr>
          <p:grpSpPr>
            <a:xfrm>
              <a:off x="2513012" y="1306512"/>
              <a:ext cx="684213" cy="377826"/>
              <a:chOff x="0" y="0"/>
              <a:chExt cx="684212" cy="377825"/>
            </a:xfrm>
          </p:grpSpPr>
          <p:sp>
            <p:nvSpPr>
              <p:cNvPr id="461" name="Shape 461"/>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62" name="Shape 462"/>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63" name="Shape 463"/>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64" name="Shape 464"/>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470" name="Group 470"/>
            <p:cNvGrpSpPr/>
            <p:nvPr/>
          </p:nvGrpSpPr>
          <p:grpSpPr>
            <a:xfrm>
              <a:off x="1886743" y="1307305"/>
              <a:ext cx="682626" cy="377826"/>
              <a:chOff x="0" y="0"/>
              <a:chExt cx="682625" cy="377825"/>
            </a:xfrm>
          </p:grpSpPr>
          <p:sp>
            <p:nvSpPr>
              <p:cNvPr id="466" name="Shape 466"/>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67" name="Shape 467"/>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68" name="Shape 468"/>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69" name="Shape 469"/>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475" name="Group 475"/>
            <p:cNvGrpSpPr/>
            <p:nvPr/>
          </p:nvGrpSpPr>
          <p:grpSpPr>
            <a:xfrm>
              <a:off x="1256506" y="1307305"/>
              <a:ext cx="682626" cy="377826"/>
              <a:chOff x="0" y="0"/>
              <a:chExt cx="682625" cy="377825"/>
            </a:xfrm>
          </p:grpSpPr>
          <p:sp>
            <p:nvSpPr>
              <p:cNvPr id="471" name="Shape 471"/>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72" name="Shape 472"/>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73" name="Shape 473"/>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74" name="Shape 474"/>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480" name="Group 480"/>
            <p:cNvGrpSpPr/>
            <p:nvPr/>
          </p:nvGrpSpPr>
          <p:grpSpPr>
            <a:xfrm>
              <a:off x="628649" y="1306512"/>
              <a:ext cx="684214" cy="377826"/>
              <a:chOff x="0" y="0"/>
              <a:chExt cx="684212" cy="377825"/>
            </a:xfrm>
          </p:grpSpPr>
          <p:sp>
            <p:nvSpPr>
              <p:cNvPr id="476" name="Shape 476"/>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77" name="Shape 477"/>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78" name="Shape 478"/>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79" name="Shape 479"/>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485" name="Group 485"/>
            <p:cNvGrpSpPr/>
            <p:nvPr/>
          </p:nvGrpSpPr>
          <p:grpSpPr>
            <a:xfrm>
              <a:off x="-1" y="1306512"/>
              <a:ext cx="684214" cy="377826"/>
              <a:chOff x="0" y="0"/>
              <a:chExt cx="684212" cy="377825"/>
            </a:xfrm>
          </p:grpSpPr>
          <p:sp>
            <p:nvSpPr>
              <p:cNvPr id="481" name="Shape 481"/>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82" name="Shape 482"/>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83" name="Shape 483"/>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84" name="Shape 484"/>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490" name="Group 490"/>
            <p:cNvGrpSpPr/>
            <p:nvPr/>
          </p:nvGrpSpPr>
          <p:grpSpPr>
            <a:xfrm>
              <a:off x="2513012" y="982662"/>
              <a:ext cx="684213" cy="377826"/>
              <a:chOff x="0" y="0"/>
              <a:chExt cx="684212" cy="377825"/>
            </a:xfrm>
          </p:grpSpPr>
          <p:sp>
            <p:nvSpPr>
              <p:cNvPr id="486" name="Shape 486"/>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87" name="Shape 487"/>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88" name="Shape 488"/>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89" name="Shape 489"/>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495" name="Group 495"/>
            <p:cNvGrpSpPr/>
            <p:nvPr/>
          </p:nvGrpSpPr>
          <p:grpSpPr>
            <a:xfrm>
              <a:off x="1886743" y="983455"/>
              <a:ext cx="682626" cy="377826"/>
              <a:chOff x="0" y="0"/>
              <a:chExt cx="682625" cy="377825"/>
            </a:xfrm>
          </p:grpSpPr>
          <p:sp>
            <p:nvSpPr>
              <p:cNvPr id="491" name="Shape 491"/>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92" name="Shape 492"/>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93" name="Shape 493"/>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94" name="Shape 494"/>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500" name="Group 500"/>
            <p:cNvGrpSpPr/>
            <p:nvPr/>
          </p:nvGrpSpPr>
          <p:grpSpPr>
            <a:xfrm>
              <a:off x="1256506" y="983455"/>
              <a:ext cx="682626" cy="377826"/>
              <a:chOff x="0" y="0"/>
              <a:chExt cx="682625" cy="377825"/>
            </a:xfrm>
          </p:grpSpPr>
          <p:sp>
            <p:nvSpPr>
              <p:cNvPr id="496" name="Shape 496"/>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97" name="Shape 497"/>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98" name="Shape 498"/>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499" name="Shape 499"/>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505" name="Group 505"/>
            <p:cNvGrpSpPr/>
            <p:nvPr/>
          </p:nvGrpSpPr>
          <p:grpSpPr>
            <a:xfrm>
              <a:off x="628649" y="982662"/>
              <a:ext cx="684214" cy="377826"/>
              <a:chOff x="0" y="0"/>
              <a:chExt cx="684212" cy="377825"/>
            </a:xfrm>
          </p:grpSpPr>
          <p:sp>
            <p:nvSpPr>
              <p:cNvPr id="501" name="Shape 501"/>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02" name="Shape 502"/>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03" name="Shape 503"/>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04" name="Shape 504"/>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511" name="Group 511"/>
            <p:cNvGrpSpPr/>
            <p:nvPr/>
          </p:nvGrpSpPr>
          <p:grpSpPr>
            <a:xfrm>
              <a:off x="-1" y="982662"/>
              <a:ext cx="684214" cy="377826"/>
              <a:chOff x="0" y="0"/>
              <a:chExt cx="684212" cy="377825"/>
            </a:xfrm>
          </p:grpSpPr>
          <p:sp>
            <p:nvSpPr>
              <p:cNvPr id="506" name="Shape 506"/>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507" name="Shape 507"/>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508" name="Shape 508"/>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509" name="Shape 509"/>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510" name="Shape 510"/>
              <p:cNvSpPr/>
              <p:nvPr/>
            </p:nvSpPr>
            <p:spPr>
              <a:xfrm rot="16200000">
                <a:off x="299164" y="153035"/>
                <a:ext cx="180341"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latin typeface="Bodoni MT Black"/>
                    <a:ea typeface="Bodoni MT Black"/>
                    <a:cs typeface="Bodoni MT Black"/>
                    <a:sym typeface="Bodoni MT Black"/>
                  </a:defRPr>
                </a:lvl1pPr>
              </a:lstStyle>
              <a:p>
                <a:pPr lvl="0">
                  <a:defRPr sz="1800" b="0">
                    <a:solidFill>
                      <a:srgbClr val="000000"/>
                    </a:solidFill>
                  </a:defRPr>
                </a:pPr>
                <a:r>
                  <a:rPr sz="1200" b="1">
                    <a:solidFill>
                      <a:srgbClr val="FDF9DC"/>
                    </a:solidFill>
                  </a:rPr>
                  <a:t>2</a:t>
                </a:r>
              </a:p>
            </p:txBody>
          </p:sp>
        </p:grpSp>
        <p:grpSp>
          <p:nvGrpSpPr>
            <p:cNvPr id="517" name="Group 517"/>
            <p:cNvGrpSpPr/>
            <p:nvPr/>
          </p:nvGrpSpPr>
          <p:grpSpPr>
            <a:xfrm>
              <a:off x="2512218" y="658018"/>
              <a:ext cx="684213" cy="379413"/>
              <a:chOff x="0" y="0"/>
              <a:chExt cx="684212" cy="379412"/>
            </a:xfrm>
          </p:grpSpPr>
          <p:sp>
            <p:nvSpPr>
              <p:cNvPr id="512" name="Shape 512"/>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513" name="Shape 513"/>
              <p:cNvSpPr/>
              <p:nvPr/>
            </p:nvSpPr>
            <p:spPr>
              <a:xfrm rot="16200000">
                <a:off x="294679" y="-294680"/>
                <a:ext cx="94854"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21600" y="0"/>
                    </a:lnTo>
                    <a:lnTo>
                      <a:pt x="21600" y="18606"/>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514" name="Shape 514"/>
              <p:cNvSpPr/>
              <p:nvPr/>
            </p:nvSpPr>
            <p:spPr>
              <a:xfrm rot="16200000">
                <a:off x="-142280" y="142279"/>
                <a:ext cx="379413" cy="948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515" name="Shape 515"/>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moveTo>
                      <a:pt x="0" y="2994"/>
                    </a:moveTo>
                    <a:lnTo>
                      <a:pt x="16200" y="2994"/>
                    </a:lnTo>
                    <a:lnTo>
                      <a:pt x="21600" y="0"/>
                    </a:lnTo>
                    <a:moveTo>
                      <a:pt x="16200" y="2994"/>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516" name="Shape 516"/>
              <p:cNvSpPr/>
              <p:nvPr/>
            </p:nvSpPr>
            <p:spPr>
              <a:xfrm rot="16200000">
                <a:off x="299362" y="154622"/>
                <a:ext cx="180341"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latin typeface="Bodoni MT Black"/>
                    <a:ea typeface="Bodoni MT Black"/>
                    <a:cs typeface="Bodoni MT Black"/>
                    <a:sym typeface="Bodoni MT Black"/>
                  </a:defRPr>
                </a:lvl1pPr>
              </a:lstStyle>
              <a:p>
                <a:pPr lvl="0">
                  <a:defRPr sz="1800" b="0">
                    <a:solidFill>
                      <a:srgbClr val="000000"/>
                    </a:solidFill>
                  </a:defRPr>
                </a:pPr>
                <a:r>
                  <a:rPr sz="1200" b="1">
                    <a:solidFill>
                      <a:srgbClr val="FDF9DC"/>
                    </a:solidFill>
                  </a:rPr>
                  <a:t>3</a:t>
                </a:r>
              </a:p>
            </p:txBody>
          </p:sp>
        </p:grpSp>
        <p:grpSp>
          <p:nvGrpSpPr>
            <p:cNvPr id="522" name="Group 522"/>
            <p:cNvGrpSpPr/>
            <p:nvPr/>
          </p:nvGrpSpPr>
          <p:grpSpPr>
            <a:xfrm>
              <a:off x="1885156" y="658018"/>
              <a:ext cx="684213" cy="379413"/>
              <a:chOff x="0" y="0"/>
              <a:chExt cx="684212" cy="379412"/>
            </a:xfrm>
          </p:grpSpPr>
          <p:sp>
            <p:nvSpPr>
              <p:cNvPr id="518" name="Shape 518"/>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19" name="Shape 519"/>
              <p:cNvSpPr/>
              <p:nvPr/>
            </p:nvSpPr>
            <p:spPr>
              <a:xfrm rot="16200000">
                <a:off x="294679" y="-294680"/>
                <a:ext cx="94854"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21600" y="0"/>
                    </a:lnTo>
                    <a:lnTo>
                      <a:pt x="21600" y="18606"/>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20" name="Shape 520"/>
              <p:cNvSpPr/>
              <p:nvPr/>
            </p:nvSpPr>
            <p:spPr>
              <a:xfrm rot="16200000">
                <a:off x="-142280" y="142279"/>
                <a:ext cx="379413" cy="948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21" name="Shape 521"/>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moveTo>
                      <a:pt x="0" y="2994"/>
                    </a:moveTo>
                    <a:lnTo>
                      <a:pt x="16200" y="2994"/>
                    </a:lnTo>
                    <a:lnTo>
                      <a:pt x="21600" y="0"/>
                    </a:lnTo>
                    <a:moveTo>
                      <a:pt x="16200" y="2994"/>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527" name="Group 527"/>
            <p:cNvGrpSpPr/>
            <p:nvPr/>
          </p:nvGrpSpPr>
          <p:grpSpPr>
            <a:xfrm>
              <a:off x="1255712" y="658812"/>
              <a:ext cx="682626" cy="379413"/>
              <a:chOff x="0" y="0"/>
              <a:chExt cx="682625" cy="379412"/>
            </a:xfrm>
          </p:grpSpPr>
          <p:sp>
            <p:nvSpPr>
              <p:cNvPr id="523" name="Shape 523"/>
              <p:cNvSpPr/>
              <p:nvPr/>
            </p:nvSpPr>
            <p:spPr>
              <a:xfrm rot="16200000">
                <a:off x="151606" y="-151607"/>
                <a:ext cx="379413" cy="682626"/>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5400" y="0"/>
                    </a:lnTo>
                    <a:lnTo>
                      <a:pt x="21600" y="0"/>
                    </a:lnTo>
                    <a:lnTo>
                      <a:pt x="21600" y="18599"/>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24" name="Shape 524"/>
              <p:cNvSpPr/>
              <p:nvPr/>
            </p:nvSpPr>
            <p:spPr>
              <a:xfrm rot="16200000">
                <a:off x="293886" y="-293887"/>
                <a:ext cx="94854" cy="682626"/>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21600" y="0"/>
                    </a:lnTo>
                    <a:lnTo>
                      <a:pt x="21600" y="18599"/>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25" name="Shape 525"/>
              <p:cNvSpPr/>
              <p:nvPr/>
            </p:nvSpPr>
            <p:spPr>
              <a:xfrm rot="16200000">
                <a:off x="-142280" y="142279"/>
                <a:ext cx="379413" cy="948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26" name="Shape 526"/>
              <p:cNvSpPr/>
              <p:nvPr/>
            </p:nvSpPr>
            <p:spPr>
              <a:xfrm rot="16200000">
                <a:off x="151606" y="-151607"/>
                <a:ext cx="379413" cy="682626"/>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5400" y="0"/>
                    </a:lnTo>
                    <a:lnTo>
                      <a:pt x="21600" y="0"/>
                    </a:lnTo>
                    <a:lnTo>
                      <a:pt x="21600" y="18599"/>
                    </a:lnTo>
                    <a:lnTo>
                      <a:pt x="16200" y="21600"/>
                    </a:lnTo>
                    <a:lnTo>
                      <a:pt x="0" y="21600"/>
                    </a:lnTo>
                    <a:close/>
                    <a:moveTo>
                      <a:pt x="0" y="3001"/>
                    </a:moveTo>
                    <a:lnTo>
                      <a:pt x="16200" y="3001"/>
                    </a:lnTo>
                    <a:lnTo>
                      <a:pt x="21600" y="0"/>
                    </a:lnTo>
                    <a:moveTo>
                      <a:pt x="16200" y="3001"/>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532" name="Group 532"/>
            <p:cNvGrpSpPr/>
            <p:nvPr/>
          </p:nvGrpSpPr>
          <p:grpSpPr>
            <a:xfrm>
              <a:off x="627856" y="658018"/>
              <a:ext cx="684213" cy="379413"/>
              <a:chOff x="0" y="0"/>
              <a:chExt cx="684212" cy="379412"/>
            </a:xfrm>
          </p:grpSpPr>
          <p:sp>
            <p:nvSpPr>
              <p:cNvPr id="528" name="Shape 528"/>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29" name="Shape 529"/>
              <p:cNvSpPr/>
              <p:nvPr/>
            </p:nvSpPr>
            <p:spPr>
              <a:xfrm rot="16200000">
                <a:off x="294679" y="-294680"/>
                <a:ext cx="94854"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21600" y="0"/>
                    </a:lnTo>
                    <a:lnTo>
                      <a:pt x="21600" y="18606"/>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30" name="Shape 530"/>
              <p:cNvSpPr/>
              <p:nvPr/>
            </p:nvSpPr>
            <p:spPr>
              <a:xfrm rot="16200000">
                <a:off x="-142280" y="142279"/>
                <a:ext cx="379413" cy="948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31" name="Shape 531"/>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moveTo>
                      <a:pt x="0" y="2994"/>
                    </a:moveTo>
                    <a:lnTo>
                      <a:pt x="16200" y="2994"/>
                    </a:lnTo>
                    <a:lnTo>
                      <a:pt x="21600" y="0"/>
                    </a:lnTo>
                    <a:moveTo>
                      <a:pt x="16200" y="2994"/>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538" name="Group 538"/>
            <p:cNvGrpSpPr/>
            <p:nvPr/>
          </p:nvGrpSpPr>
          <p:grpSpPr>
            <a:xfrm>
              <a:off x="1885949" y="334961"/>
              <a:ext cx="684214" cy="377827"/>
              <a:chOff x="0" y="0"/>
              <a:chExt cx="684212" cy="377825"/>
            </a:xfrm>
          </p:grpSpPr>
          <p:sp>
            <p:nvSpPr>
              <p:cNvPr id="533" name="Shape 533"/>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534" name="Shape 534"/>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535" name="Shape 535"/>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536" name="Shape 536"/>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537" name="Shape 537"/>
              <p:cNvSpPr/>
              <p:nvPr/>
            </p:nvSpPr>
            <p:spPr>
              <a:xfrm rot="16200000">
                <a:off x="299164" y="153035"/>
                <a:ext cx="180341"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latin typeface="Bodoni MT Black"/>
                    <a:ea typeface="Bodoni MT Black"/>
                    <a:cs typeface="Bodoni MT Black"/>
                    <a:sym typeface="Bodoni MT Black"/>
                  </a:defRPr>
                </a:lvl1pPr>
              </a:lstStyle>
              <a:p>
                <a:pPr lvl="0">
                  <a:defRPr sz="1800" b="0">
                    <a:solidFill>
                      <a:srgbClr val="000000"/>
                    </a:solidFill>
                  </a:defRPr>
                </a:pPr>
                <a:r>
                  <a:rPr sz="1200" b="1">
                    <a:solidFill>
                      <a:srgbClr val="FDF9DC"/>
                    </a:solidFill>
                  </a:rPr>
                  <a:t>4</a:t>
                </a:r>
              </a:p>
            </p:txBody>
          </p:sp>
        </p:grpSp>
        <p:grpSp>
          <p:nvGrpSpPr>
            <p:cNvPr id="543" name="Group 543"/>
            <p:cNvGrpSpPr/>
            <p:nvPr/>
          </p:nvGrpSpPr>
          <p:grpSpPr>
            <a:xfrm>
              <a:off x="1256506" y="335755"/>
              <a:ext cx="682626" cy="377826"/>
              <a:chOff x="0" y="0"/>
              <a:chExt cx="682625" cy="377825"/>
            </a:xfrm>
          </p:grpSpPr>
          <p:sp>
            <p:nvSpPr>
              <p:cNvPr id="539" name="Shape 539"/>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40" name="Shape 540"/>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41" name="Shape 541"/>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42" name="Shape 542"/>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549" name="Group 549"/>
            <p:cNvGrpSpPr/>
            <p:nvPr/>
          </p:nvGrpSpPr>
          <p:grpSpPr>
            <a:xfrm>
              <a:off x="628649" y="334961"/>
              <a:ext cx="684214" cy="377827"/>
              <a:chOff x="0" y="0"/>
              <a:chExt cx="684212" cy="377825"/>
            </a:xfrm>
          </p:grpSpPr>
          <p:sp>
            <p:nvSpPr>
              <p:cNvPr id="544" name="Shape 544"/>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545" name="Shape 545"/>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546" name="Shape 546"/>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547" name="Shape 547"/>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548" name="Shape 548"/>
              <p:cNvSpPr/>
              <p:nvPr/>
            </p:nvSpPr>
            <p:spPr>
              <a:xfrm rot="16200000">
                <a:off x="299164" y="153035"/>
                <a:ext cx="180341"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latin typeface="Bodoni MT Black"/>
                    <a:ea typeface="Bodoni MT Black"/>
                    <a:cs typeface="Bodoni MT Black"/>
                    <a:sym typeface="Bodoni MT Black"/>
                  </a:defRPr>
                </a:lvl1pPr>
              </a:lstStyle>
              <a:p>
                <a:pPr lvl="0">
                  <a:defRPr sz="1800" b="0">
                    <a:solidFill>
                      <a:srgbClr val="000000"/>
                    </a:solidFill>
                  </a:defRPr>
                </a:pPr>
                <a:r>
                  <a:rPr sz="1200" b="1">
                    <a:solidFill>
                      <a:srgbClr val="FDF9DC"/>
                    </a:solidFill>
                  </a:rPr>
                  <a:t>4</a:t>
                </a:r>
              </a:p>
            </p:txBody>
          </p:sp>
        </p:grpSp>
        <p:grpSp>
          <p:nvGrpSpPr>
            <p:cNvPr id="555" name="Group 555"/>
            <p:cNvGrpSpPr/>
            <p:nvPr/>
          </p:nvGrpSpPr>
          <p:grpSpPr>
            <a:xfrm>
              <a:off x="1255712" y="-1"/>
              <a:ext cx="682626" cy="379414"/>
              <a:chOff x="0" y="0"/>
              <a:chExt cx="682625" cy="379412"/>
            </a:xfrm>
          </p:grpSpPr>
          <p:sp>
            <p:nvSpPr>
              <p:cNvPr id="550" name="Shape 550"/>
              <p:cNvSpPr/>
              <p:nvPr/>
            </p:nvSpPr>
            <p:spPr>
              <a:xfrm rot="16200000">
                <a:off x="151606" y="-151607"/>
                <a:ext cx="379413" cy="682626"/>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5400" y="0"/>
                    </a:lnTo>
                    <a:lnTo>
                      <a:pt x="21600" y="0"/>
                    </a:lnTo>
                    <a:lnTo>
                      <a:pt x="21600" y="18599"/>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551" name="Shape 551"/>
              <p:cNvSpPr/>
              <p:nvPr/>
            </p:nvSpPr>
            <p:spPr>
              <a:xfrm rot="16200000">
                <a:off x="293886" y="-293887"/>
                <a:ext cx="94854" cy="682626"/>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21600" y="0"/>
                    </a:lnTo>
                    <a:lnTo>
                      <a:pt x="21600" y="18599"/>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552" name="Shape 552"/>
              <p:cNvSpPr/>
              <p:nvPr/>
            </p:nvSpPr>
            <p:spPr>
              <a:xfrm rot="16200000">
                <a:off x="-142280" y="142279"/>
                <a:ext cx="379413" cy="948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553" name="Shape 553"/>
              <p:cNvSpPr/>
              <p:nvPr/>
            </p:nvSpPr>
            <p:spPr>
              <a:xfrm rot="16200000">
                <a:off x="151606" y="-151607"/>
                <a:ext cx="379413" cy="682626"/>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5400" y="0"/>
                    </a:lnTo>
                    <a:lnTo>
                      <a:pt x="21600" y="0"/>
                    </a:lnTo>
                    <a:lnTo>
                      <a:pt x="21600" y="18599"/>
                    </a:lnTo>
                    <a:lnTo>
                      <a:pt x="16200" y="21600"/>
                    </a:lnTo>
                    <a:lnTo>
                      <a:pt x="0" y="21600"/>
                    </a:lnTo>
                    <a:close/>
                    <a:moveTo>
                      <a:pt x="0" y="3001"/>
                    </a:moveTo>
                    <a:lnTo>
                      <a:pt x="16200" y="3001"/>
                    </a:lnTo>
                    <a:lnTo>
                      <a:pt x="21600" y="0"/>
                    </a:lnTo>
                    <a:moveTo>
                      <a:pt x="16200" y="3001"/>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554" name="Shape 554"/>
              <p:cNvSpPr/>
              <p:nvPr/>
            </p:nvSpPr>
            <p:spPr>
              <a:xfrm rot="16200000">
                <a:off x="298569" y="154622"/>
                <a:ext cx="180341"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latin typeface="Bodoni MT Black"/>
                    <a:ea typeface="Bodoni MT Black"/>
                    <a:cs typeface="Bodoni MT Black"/>
                    <a:sym typeface="Bodoni MT Black"/>
                  </a:defRPr>
                </a:lvl1pPr>
              </a:lstStyle>
              <a:p>
                <a:pPr lvl="0">
                  <a:defRPr sz="1800" b="0">
                    <a:solidFill>
                      <a:srgbClr val="000000"/>
                    </a:solidFill>
                  </a:defRPr>
                </a:pPr>
                <a:r>
                  <a:rPr sz="1200" b="1">
                    <a:solidFill>
                      <a:srgbClr val="FDF9DC"/>
                    </a:solidFill>
                  </a:rPr>
                  <a:t>5</a:t>
                </a:r>
              </a:p>
            </p:txBody>
          </p:sp>
        </p:grpSp>
      </p:grpSp>
      <p:grpSp>
        <p:nvGrpSpPr>
          <p:cNvPr id="652" name="Group 652"/>
          <p:cNvGrpSpPr/>
          <p:nvPr/>
        </p:nvGrpSpPr>
        <p:grpSpPr>
          <a:xfrm>
            <a:off x="5335587" y="4191799"/>
            <a:ext cx="3197226" cy="1685131"/>
            <a:chOff x="0" y="0"/>
            <a:chExt cx="3197224" cy="1685130"/>
          </a:xfrm>
        </p:grpSpPr>
        <p:grpSp>
          <p:nvGrpSpPr>
            <p:cNvPr id="561" name="Group 561"/>
            <p:cNvGrpSpPr/>
            <p:nvPr/>
          </p:nvGrpSpPr>
          <p:grpSpPr>
            <a:xfrm>
              <a:off x="2513012" y="1306512"/>
              <a:ext cx="684213" cy="377826"/>
              <a:chOff x="0" y="0"/>
              <a:chExt cx="684212" cy="377825"/>
            </a:xfrm>
          </p:grpSpPr>
          <p:sp>
            <p:nvSpPr>
              <p:cNvPr id="557" name="Shape 557"/>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58" name="Shape 558"/>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59" name="Shape 559"/>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60" name="Shape 560"/>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566" name="Group 566"/>
            <p:cNvGrpSpPr/>
            <p:nvPr/>
          </p:nvGrpSpPr>
          <p:grpSpPr>
            <a:xfrm>
              <a:off x="1886743" y="1307305"/>
              <a:ext cx="682626" cy="377826"/>
              <a:chOff x="0" y="0"/>
              <a:chExt cx="682625" cy="377825"/>
            </a:xfrm>
          </p:grpSpPr>
          <p:sp>
            <p:nvSpPr>
              <p:cNvPr id="562" name="Shape 562"/>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63" name="Shape 563"/>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64" name="Shape 564"/>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65" name="Shape 565"/>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571" name="Group 571"/>
            <p:cNvGrpSpPr/>
            <p:nvPr/>
          </p:nvGrpSpPr>
          <p:grpSpPr>
            <a:xfrm>
              <a:off x="1256506" y="1307305"/>
              <a:ext cx="682626" cy="377826"/>
              <a:chOff x="0" y="0"/>
              <a:chExt cx="682625" cy="377825"/>
            </a:xfrm>
          </p:grpSpPr>
          <p:sp>
            <p:nvSpPr>
              <p:cNvPr id="567" name="Shape 567"/>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68" name="Shape 568"/>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69" name="Shape 569"/>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70" name="Shape 570"/>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576" name="Group 576"/>
            <p:cNvGrpSpPr/>
            <p:nvPr/>
          </p:nvGrpSpPr>
          <p:grpSpPr>
            <a:xfrm>
              <a:off x="628649" y="1306512"/>
              <a:ext cx="684214" cy="377826"/>
              <a:chOff x="0" y="0"/>
              <a:chExt cx="684212" cy="377825"/>
            </a:xfrm>
          </p:grpSpPr>
          <p:sp>
            <p:nvSpPr>
              <p:cNvPr id="572" name="Shape 572"/>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73" name="Shape 573"/>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74" name="Shape 574"/>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75" name="Shape 575"/>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581" name="Group 581"/>
            <p:cNvGrpSpPr/>
            <p:nvPr/>
          </p:nvGrpSpPr>
          <p:grpSpPr>
            <a:xfrm>
              <a:off x="-1" y="1306512"/>
              <a:ext cx="684214" cy="377826"/>
              <a:chOff x="0" y="0"/>
              <a:chExt cx="684212" cy="377825"/>
            </a:xfrm>
          </p:grpSpPr>
          <p:sp>
            <p:nvSpPr>
              <p:cNvPr id="577" name="Shape 577"/>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78" name="Shape 578"/>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79" name="Shape 579"/>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80" name="Shape 580"/>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586" name="Group 586"/>
            <p:cNvGrpSpPr/>
            <p:nvPr/>
          </p:nvGrpSpPr>
          <p:grpSpPr>
            <a:xfrm>
              <a:off x="2513012" y="982662"/>
              <a:ext cx="684213" cy="377826"/>
              <a:chOff x="0" y="0"/>
              <a:chExt cx="684212" cy="377825"/>
            </a:xfrm>
          </p:grpSpPr>
          <p:sp>
            <p:nvSpPr>
              <p:cNvPr id="582" name="Shape 582"/>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83" name="Shape 583"/>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84" name="Shape 584"/>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85" name="Shape 585"/>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591" name="Group 591"/>
            <p:cNvGrpSpPr/>
            <p:nvPr/>
          </p:nvGrpSpPr>
          <p:grpSpPr>
            <a:xfrm>
              <a:off x="1886743" y="983455"/>
              <a:ext cx="682626" cy="377826"/>
              <a:chOff x="0" y="0"/>
              <a:chExt cx="682625" cy="377825"/>
            </a:xfrm>
          </p:grpSpPr>
          <p:sp>
            <p:nvSpPr>
              <p:cNvPr id="587" name="Shape 587"/>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88" name="Shape 588"/>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89" name="Shape 589"/>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90" name="Shape 590"/>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596" name="Group 596"/>
            <p:cNvGrpSpPr/>
            <p:nvPr/>
          </p:nvGrpSpPr>
          <p:grpSpPr>
            <a:xfrm>
              <a:off x="1256506" y="983455"/>
              <a:ext cx="682626" cy="377826"/>
              <a:chOff x="0" y="0"/>
              <a:chExt cx="682625" cy="377825"/>
            </a:xfrm>
          </p:grpSpPr>
          <p:sp>
            <p:nvSpPr>
              <p:cNvPr id="592" name="Shape 592"/>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93" name="Shape 593"/>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94" name="Shape 594"/>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95" name="Shape 595"/>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601" name="Group 601"/>
            <p:cNvGrpSpPr/>
            <p:nvPr/>
          </p:nvGrpSpPr>
          <p:grpSpPr>
            <a:xfrm>
              <a:off x="628649" y="982662"/>
              <a:ext cx="684214" cy="377826"/>
              <a:chOff x="0" y="0"/>
              <a:chExt cx="684212" cy="377825"/>
            </a:xfrm>
          </p:grpSpPr>
          <p:sp>
            <p:nvSpPr>
              <p:cNvPr id="597" name="Shape 597"/>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98" name="Shape 598"/>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599" name="Shape 599"/>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00" name="Shape 600"/>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607" name="Group 607"/>
            <p:cNvGrpSpPr/>
            <p:nvPr/>
          </p:nvGrpSpPr>
          <p:grpSpPr>
            <a:xfrm>
              <a:off x="-1" y="982662"/>
              <a:ext cx="684214" cy="377826"/>
              <a:chOff x="0" y="0"/>
              <a:chExt cx="684212" cy="377825"/>
            </a:xfrm>
          </p:grpSpPr>
          <p:sp>
            <p:nvSpPr>
              <p:cNvPr id="602" name="Shape 602"/>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603" name="Shape 603"/>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604" name="Shape 604"/>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605" name="Shape 605"/>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606" name="Shape 606"/>
              <p:cNvSpPr/>
              <p:nvPr/>
            </p:nvSpPr>
            <p:spPr>
              <a:xfrm rot="16200000">
                <a:off x="299164" y="153035"/>
                <a:ext cx="180341"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latin typeface="Bodoni MT Black"/>
                    <a:ea typeface="Bodoni MT Black"/>
                    <a:cs typeface="Bodoni MT Black"/>
                    <a:sym typeface="Bodoni MT Black"/>
                  </a:defRPr>
                </a:lvl1pPr>
              </a:lstStyle>
              <a:p>
                <a:pPr lvl="0">
                  <a:defRPr sz="1800" b="0">
                    <a:solidFill>
                      <a:srgbClr val="000000"/>
                    </a:solidFill>
                  </a:defRPr>
                </a:pPr>
                <a:r>
                  <a:rPr sz="1200" b="1">
                    <a:solidFill>
                      <a:srgbClr val="FDF9DC"/>
                    </a:solidFill>
                  </a:rPr>
                  <a:t>2</a:t>
                </a:r>
              </a:p>
            </p:txBody>
          </p:sp>
        </p:grpSp>
        <p:grpSp>
          <p:nvGrpSpPr>
            <p:cNvPr id="613" name="Group 613"/>
            <p:cNvGrpSpPr/>
            <p:nvPr/>
          </p:nvGrpSpPr>
          <p:grpSpPr>
            <a:xfrm>
              <a:off x="2512218" y="658018"/>
              <a:ext cx="684213" cy="379413"/>
              <a:chOff x="0" y="0"/>
              <a:chExt cx="684212" cy="379412"/>
            </a:xfrm>
          </p:grpSpPr>
          <p:sp>
            <p:nvSpPr>
              <p:cNvPr id="608" name="Shape 608"/>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609" name="Shape 609"/>
              <p:cNvSpPr/>
              <p:nvPr/>
            </p:nvSpPr>
            <p:spPr>
              <a:xfrm rot="16200000">
                <a:off x="294679" y="-294680"/>
                <a:ext cx="94854"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21600" y="0"/>
                    </a:lnTo>
                    <a:lnTo>
                      <a:pt x="21600" y="18606"/>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610" name="Shape 610"/>
              <p:cNvSpPr/>
              <p:nvPr/>
            </p:nvSpPr>
            <p:spPr>
              <a:xfrm rot="16200000">
                <a:off x="-142280" y="142279"/>
                <a:ext cx="379413" cy="948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611" name="Shape 611"/>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moveTo>
                      <a:pt x="0" y="2994"/>
                    </a:moveTo>
                    <a:lnTo>
                      <a:pt x="16200" y="2994"/>
                    </a:lnTo>
                    <a:lnTo>
                      <a:pt x="21600" y="0"/>
                    </a:lnTo>
                    <a:moveTo>
                      <a:pt x="16200" y="2994"/>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612" name="Shape 612"/>
              <p:cNvSpPr/>
              <p:nvPr/>
            </p:nvSpPr>
            <p:spPr>
              <a:xfrm rot="16200000">
                <a:off x="299362" y="154622"/>
                <a:ext cx="180341"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latin typeface="Bodoni MT Black"/>
                    <a:ea typeface="Bodoni MT Black"/>
                    <a:cs typeface="Bodoni MT Black"/>
                    <a:sym typeface="Bodoni MT Black"/>
                  </a:defRPr>
                </a:lvl1pPr>
              </a:lstStyle>
              <a:p>
                <a:pPr lvl="0">
                  <a:defRPr sz="1800" b="0">
                    <a:solidFill>
                      <a:srgbClr val="000000"/>
                    </a:solidFill>
                  </a:defRPr>
                </a:pPr>
                <a:r>
                  <a:rPr sz="1200" b="1">
                    <a:solidFill>
                      <a:srgbClr val="FDF9DC"/>
                    </a:solidFill>
                  </a:rPr>
                  <a:t>3</a:t>
                </a:r>
              </a:p>
            </p:txBody>
          </p:sp>
        </p:grpSp>
        <p:grpSp>
          <p:nvGrpSpPr>
            <p:cNvPr id="618" name="Group 618"/>
            <p:cNvGrpSpPr/>
            <p:nvPr/>
          </p:nvGrpSpPr>
          <p:grpSpPr>
            <a:xfrm>
              <a:off x="1885156" y="658018"/>
              <a:ext cx="684213" cy="379413"/>
              <a:chOff x="0" y="0"/>
              <a:chExt cx="684212" cy="379412"/>
            </a:xfrm>
          </p:grpSpPr>
          <p:sp>
            <p:nvSpPr>
              <p:cNvPr id="614" name="Shape 614"/>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15" name="Shape 615"/>
              <p:cNvSpPr/>
              <p:nvPr/>
            </p:nvSpPr>
            <p:spPr>
              <a:xfrm rot="16200000">
                <a:off x="294679" y="-294680"/>
                <a:ext cx="94854"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21600" y="0"/>
                    </a:lnTo>
                    <a:lnTo>
                      <a:pt x="21600" y="18606"/>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16" name="Shape 616"/>
              <p:cNvSpPr/>
              <p:nvPr/>
            </p:nvSpPr>
            <p:spPr>
              <a:xfrm rot="16200000">
                <a:off x="-142280" y="142279"/>
                <a:ext cx="379413" cy="948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17" name="Shape 617"/>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moveTo>
                      <a:pt x="0" y="2994"/>
                    </a:moveTo>
                    <a:lnTo>
                      <a:pt x="16200" y="2994"/>
                    </a:lnTo>
                    <a:lnTo>
                      <a:pt x="21600" y="0"/>
                    </a:lnTo>
                    <a:moveTo>
                      <a:pt x="16200" y="2994"/>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623" name="Group 623"/>
            <p:cNvGrpSpPr/>
            <p:nvPr/>
          </p:nvGrpSpPr>
          <p:grpSpPr>
            <a:xfrm>
              <a:off x="1255712" y="658812"/>
              <a:ext cx="682626" cy="379413"/>
              <a:chOff x="0" y="0"/>
              <a:chExt cx="682625" cy="379412"/>
            </a:xfrm>
          </p:grpSpPr>
          <p:sp>
            <p:nvSpPr>
              <p:cNvPr id="619" name="Shape 619"/>
              <p:cNvSpPr/>
              <p:nvPr/>
            </p:nvSpPr>
            <p:spPr>
              <a:xfrm rot="16200000">
                <a:off x="151606" y="-151607"/>
                <a:ext cx="379413" cy="682626"/>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5400" y="0"/>
                    </a:lnTo>
                    <a:lnTo>
                      <a:pt x="21600" y="0"/>
                    </a:lnTo>
                    <a:lnTo>
                      <a:pt x="21600" y="18599"/>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20" name="Shape 620"/>
              <p:cNvSpPr/>
              <p:nvPr/>
            </p:nvSpPr>
            <p:spPr>
              <a:xfrm rot="16200000">
                <a:off x="293886" y="-293887"/>
                <a:ext cx="94854" cy="682626"/>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21600" y="0"/>
                    </a:lnTo>
                    <a:lnTo>
                      <a:pt x="21600" y="18599"/>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21" name="Shape 621"/>
              <p:cNvSpPr/>
              <p:nvPr/>
            </p:nvSpPr>
            <p:spPr>
              <a:xfrm rot="16200000">
                <a:off x="-142280" y="142279"/>
                <a:ext cx="379413" cy="948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22" name="Shape 622"/>
              <p:cNvSpPr/>
              <p:nvPr/>
            </p:nvSpPr>
            <p:spPr>
              <a:xfrm rot="16200000">
                <a:off x="151606" y="-151607"/>
                <a:ext cx="379413" cy="682626"/>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5400" y="0"/>
                    </a:lnTo>
                    <a:lnTo>
                      <a:pt x="21600" y="0"/>
                    </a:lnTo>
                    <a:lnTo>
                      <a:pt x="21600" y="18599"/>
                    </a:lnTo>
                    <a:lnTo>
                      <a:pt x="16200" y="21600"/>
                    </a:lnTo>
                    <a:lnTo>
                      <a:pt x="0" y="21600"/>
                    </a:lnTo>
                    <a:close/>
                    <a:moveTo>
                      <a:pt x="0" y="3001"/>
                    </a:moveTo>
                    <a:lnTo>
                      <a:pt x="16200" y="3001"/>
                    </a:lnTo>
                    <a:lnTo>
                      <a:pt x="21600" y="0"/>
                    </a:lnTo>
                    <a:moveTo>
                      <a:pt x="16200" y="3001"/>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628" name="Group 628"/>
            <p:cNvGrpSpPr/>
            <p:nvPr/>
          </p:nvGrpSpPr>
          <p:grpSpPr>
            <a:xfrm>
              <a:off x="627856" y="658018"/>
              <a:ext cx="684213" cy="379413"/>
              <a:chOff x="0" y="0"/>
              <a:chExt cx="684212" cy="379412"/>
            </a:xfrm>
          </p:grpSpPr>
          <p:sp>
            <p:nvSpPr>
              <p:cNvPr id="624" name="Shape 624"/>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25" name="Shape 625"/>
              <p:cNvSpPr/>
              <p:nvPr/>
            </p:nvSpPr>
            <p:spPr>
              <a:xfrm rot="16200000">
                <a:off x="294679" y="-294680"/>
                <a:ext cx="94854"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21600" y="0"/>
                    </a:lnTo>
                    <a:lnTo>
                      <a:pt x="21600" y="18606"/>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26" name="Shape 626"/>
              <p:cNvSpPr/>
              <p:nvPr/>
            </p:nvSpPr>
            <p:spPr>
              <a:xfrm rot="16200000">
                <a:off x="-142280" y="142279"/>
                <a:ext cx="379413" cy="948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27" name="Shape 627"/>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moveTo>
                      <a:pt x="0" y="2994"/>
                    </a:moveTo>
                    <a:lnTo>
                      <a:pt x="16200" y="2994"/>
                    </a:lnTo>
                    <a:lnTo>
                      <a:pt x="21600" y="0"/>
                    </a:lnTo>
                    <a:moveTo>
                      <a:pt x="16200" y="2994"/>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634" name="Group 634"/>
            <p:cNvGrpSpPr/>
            <p:nvPr/>
          </p:nvGrpSpPr>
          <p:grpSpPr>
            <a:xfrm>
              <a:off x="1885949" y="334961"/>
              <a:ext cx="684214" cy="377827"/>
              <a:chOff x="0" y="0"/>
              <a:chExt cx="684212" cy="377825"/>
            </a:xfrm>
          </p:grpSpPr>
          <p:sp>
            <p:nvSpPr>
              <p:cNvPr id="629" name="Shape 629"/>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630" name="Shape 630"/>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631" name="Shape 631"/>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632" name="Shape 632"/>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633" name="Shape 633"/>
              <p:cNvSpPr/>
              <p:nvPr/>
            </p:nvSpPr>
            <p:spPr>
              <a:xfrm rot="16200000">
                <a:off x="299164" y="153035"/>
                <a:ext cx="180341"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latin typeface="Bodoni MT Black"/>
                    <a:ea typeface="Bodoni MT Black"/>
                    <a:cs typeface="Bodoni MT Black"/>
                    <a:sym typeface="Bodoni MT Black"/>
                  </a:defRPr>
                </a:lvl1pPr>
              </a:lstStyle>
              <a:p>
                <a:pPr lvl="0">
                  <a:defRPr sz="1800" b="0">
                    <a:solidFill>
                      <a:srgbClr val="000000"/>
                    </a:solidFill>
                  </a:defRPr>
                </a:pPr>
                <a:r>
                  <a:rPr sz="1200" b="1">
                    <a:solidFill>
                      <a:srgbClr val="FDF9DC"/>
                    </a:solidFill>
                  </a:rPr>
                  <a:t>4</a:t>
                </a:r>
              </a:p>
            </p:txBody>
          </p:sp>
        </p:grpSp>
        <p:grpSp>
          <p:nvGrpSpPr>
            <p:cNvPr id="639" name="Group 639"/>
            <p:cNvGrpSpPr/>
            <p:nvPr/>
          </p:nvGrpSpPr>
          <p:grpSpPr>
            <a:xfrm>
              <a:off x="1256506" y="335755"/>
              <a:ext cx="682626" cy="377826"/>
              <a:chOff x="0" y="0"/>
              <a:chExt cx="682625" cy="377825"/>
            </a:xfrm>
          </p:grpSpPr>
          <p:sp>
            <p:nvSpPr>
              <p:cNvPr id="635" name="Shape 635"/>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36" name="Shape 636"/>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37" name="Shape 637"/>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38" name="Shape 638"/>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645" name="Group 645"/>
            <p:cNvGrpSpPr/>
            <p:nvPr/>
          </p:nvGrpSpPr>
          <p:grpSpPr>
            <a:xfrm>
              <a:off x="628649" y="334961"/>
              <a:ext cx="684214" cy="377827"/>
              <a:chOff x="0" y="0"/>
              <a:chExt cx="684212" cy="377825"/>
            </a:xfrm>
          </p:grpSpPr>
          <p:sp>
            <p:nvSpPr>
              <p:cNvPr id="640" name="Shape 640"/>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641" name="Shape 641"/>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642" name="Shape 642"/>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643" name="Shape 643"/>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644" name="Shape 644"/>
              <p:cNvSpPr/>
              <p:nvPr/>
            </p:nvSpPr>
            <p:spPr>
              <a:xfrm rot="16200000">
                <a:off x="299164" y="153035"/>
                <a:ext cx="180341"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latin typeface="Bodoni MT Black"/>
                    <a:ea typeface="Bodoni MT Black"/>
                    <a:cs typeface="Bodoni MT Black"/>
                    <a:sym typeface="Bodoni MT Black"/>
                  </a:defRPr>
                </a:lvl1pPr>
              </a:lstStyle>
              <a:p>
                <a:pPr lvl="0">
                  <a:defRPr sz="1800" b="0">
                    <a:solidFill>
                      <a:srgbClr val="000000"/>
                    </a:solidFill>
                  </a:defRPr>
                </a:pPr>
                <a:r>
                  <a:rPr sz="1200" b="1">
                    <a:solidFill>
                      <a:srgbClr val="FDF9DC"/>
                    </a:solidFill>
                  </a:rPr>
                  <a:t>4</a:t>
                </a:r>
              </a:p>
            </p:txBody>
          </p:sp>
        </p:grpSp>
        <p:grpSp>
          <p:nvGrpSpPr>
            <p:cNvPr id="651" name="Group 651"/>
            <p:cNvGrpSpPr/>
            <p:nvPr/>
          </p:nvGrpSpPr>
          <p:grpSpPr>
            <a:xfrm>
              <a:off x="1255712" y="-1"/>
              <a:ext cx="682626" cy="379414"/>
              <a:chOff x="0" y="0"/>
              <a:chExt cx="682625" cy="379412"/>
            </a:xfrm>
          </p:grpSpPr>
          <p:sp>
            <p:nvSpPr>
              <p:cNvPr id="646" name="Shape 646"/>
              <p:cNvSpPr/>
              <p:nvPr/>
            </p:nvSpPr>
            <p:spPr>
              <a:xfrm rot="16200000">
                <a:off x="151606" y="-151607"/>
                <a:ext cx="379413" cy="682626"/>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5400" y="0"/>
                    </a:lnTo>
                    <a:lnTo>
                      <a:pt x="21600" y="0"/>
                    </a:lnTo>
                    <a:lnTo>
                      <a:pt x="21600" y="18599"/>
                    </a:lnTo>
                    <a:lnTo>
                      <a:pt x="16200" y="21600"/>
                    </a:lnTo>
                    <a:lnTo>
                      <a:pt x="0" y="21600"/>
                    </a:lnTo>
                    <a:close/>
                  </a:path>
                </a:pathLst>
              </a:custGeom>
              <a:gradFill flip="none" rotWithShape="1">
                <a:gsLst>
                  <a:gs pos="0">
                    <a:srgbClr val="756C52"/>
                  </a:gs>
                  <a:gs pos="50000">
                    <a:srgbClr val="FCE9B2"/>
                  </a:gs>
                  <a:gs pos="100000">
                    <a:srgbClr val="756C52"/>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647" name="Shape 647"/>
              <p:cNvSpPr/>
              <p:nvPr/>
            </p:nvSpPr>
            <p:spPr>
              <a:xfrm rot="16200000">
                <a:off x="293886" y="-293887"/>
                <a:ext cx="94854" cy="682626"/>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21600" y="0"/>
                    </a:lnTo>
                    <a:lnTo>
                      <a:pt x="21600" y="18599"/>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648" name="Shape 648"/>
              <p:cNvSpPr/>
              <p:nvPr/>
            </p:nvSpPr>
            <p:spPr>
              <a:xfrm rot="16200000">
                <a:off x="-142280" y="142279"/>
                <a:ext cx="379413" cy="948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649" name="Shape 649"/>
              <p:cNvSpPr/>
              <p:nvPr/>
            </p:nvSpPr>
            <p:spPr>
              <a:xfrm rot="16200000">
                <a:off x="151606" y="-151607"/>
                <a:ext cx="379413" cy="682626"/>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5400" y="0"/>
                    </a:lnTo>
                    <a:lnTo>
                      <a:pt x="21600" y="0"/>
                    </a:lnTo>
                    <a:lnTo>
                      <a:pt x="21600" y="18599"/>
                    </a:lnTo>
                    <a:lnTo>
                      <a:pt x="16200" y="21600"/>
                    </a:lnTo>
                    <a:lnTo>
                      <a:pt x="0" y="21600"/>
                    </a:lnTo>
                    <a:close/>
                    <a:moveTo>
                      <a:pt x="0" y="3001"/>
                    </a:moveTo>
                    <a:lnTo>
                      <a:pt x="16200" y="3001"/>
                    </a:lnTo>
                    <a:lnTo>
                      <a:pt x="21600" y="0"/>
                    </a:lnTo>
                    <a:moveTo>
                      <a:pt x="16200" y="3001"/>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650" name="Shape 650"/>
              <p:cNvSpPr/>
              <p:nvPr/>
            </p:nvSpPr>
            <p:spPr>
              <a:xfrm rot="16200000">
                <a:off x="298569" y="154622"/>
                <a:ext cx="180341"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latin typeface="Bodoni MT Black"/>
                    <a:ea typeface="Bodoni MT Black"/>
                    <a:cs typeface="Bodoni MT Black"/>
                    <a:sym typeface="Bodoni MT Black"/>
                  </a:defRPr>
                </a:lvl1pPr>
              </a:lstStyle>
              <a:p>
                <a:pPr lvl="0">
                  <a:defRPr sz="1800" b="0">
                    <a:solidFill>
                      <a:srgbClr val="000000"/>
                    </a:solidFill>
                  </a:defRPr>
                </a:pPr>
                <a:r>
                  <a:rPr sz="1200" b="1">
                    <a:solidFill>
                      <a:srgbClr val="FDF9DC"/>
                    </a:solidFill>
                  </a:rPr>
                  <a:t>5</a:t>
                </a:r>
              </a:p>
            </p:txBody>
          </p:sp>
        </p:grpSp>
      </p:grpSp>
      <p:grpSp>
        <p:nvGrpSpPr>
          <p:cNvPr id="733" name="Group 733"/>
          <p:cNvGrpSpPr/>
          <p:nvPr/>
        </p:nvGrpSpPr>
        <p:grpSpPr>
          <a:xfrm>
            <a:off x="968219" y="2417289"/>
            <a:ext cx="3197226" cy="1350170"/>
            <a:chOff x="0" y="0"/>
            <a:chExt cx="3197224" cy="1350168"/>
          </a:xfrm>
        </p:grpSpPr>
        <p:grpSp>
          <p:nvGrpSpPr>
            <p:cNvPr id="657" name="Group 657"/>
            <p:cNvGrpSpPr/>
            <p:nvPr/>
          </p:nvGrpSpPr>
          <p:grpSpPr>
            <a:xfrm>
              <a:off x="2513012" y="971550"/>
              <a:ext cx="684213" cy="377826"/>
              <a:chOff x="0" y="0"/>
              <a:chExt cx="684212" cy="377825"/>
            </a:xfrm>
          </p:grpSpPr>
          <p:sp>
            <p:nvSpPr>
              <p:cNvPr id="653" name="Shape 653"/>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54" name="Shape 654"/>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55" name="Shape 655"/>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56" name="Shape 656"/>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662" name="Group 662"/>
            <p:cNvGrpSpPr/>
            <p:nvPr/>
          </p:nvGrpSpPr>
          <p:grpSpPr>
            <a:xfrm>
              <a:off x="1886743" y="972343"/>
              <a:ext cx="682626" cy="377826"/>
              <a:chOff x="0" y="0"/>
              <a:chExt cx="682625" cy="377825"/>
            </a:xfrm>
          </p:grpSpPr>
          <p:sp>
            <p:nvSpPr>
              <p:cNvPr id="658" name="Shape 658"/>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59" name="Shape 659"/>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60" name="Shape 660"/>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61" name="Shape 661"/>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667" name="Group 667"/>
            <p:cNvGrpSpPr/>
            <p:nvPr/>
          </p:nvGrpSpPr>
          <p:grpSpPr>
            <a:xfrm>
              <a:off x="1256506" y="972343"/>
              <a:ext cx="682626" cy="377826"/>
              <a:chOff x="0" y="0"/>
              <a:chExt cx="682625" cy="377825"/>
            </a:xfrm>
          </p:grpSpPr>
          <p:sp>
            <p:nvSpPr>
              <p:cNvPr id="663" name="Shape 663"/>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64" name="Shape 664"/>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65" name="Shape 665"/>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66" name="Shape 666"/>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672" name="Group 672"/>
            <p:cNvGrpSpPr/>
            <p:nvPr/>
          </p:nvGrpSpPr>
          <p:grpSpPr>
            <a:xfrm>
              <a:off x="628649" y="971550"/>
              <a:ext cx="684214" cy="377826"/>
              <a:chOff x="0" y="0"/>
              <a:chExt cx="684212" cy="377825"/>
            </a:xfrm>
          </p:grpSpPr>
          <p:sp>
            <p:nvSpPr>
              <p:cNvPr id="668" name="Shape 668"/>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69" name="Shape 669"/>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70" name="Shape 670"/>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71" name="Shape 671"/>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677" name="Group 677"/>
            <p:cNvGrpSpPr/>
            <p:nvPr/>
          </p:nvGrpSpPr>
          <p:grpSpPr>
            <a:xfrm>
              <a:off x="-1" y="971550"/>
              <a:ext cx="684214" cy="377826"/>
              <a:chOff x="0" y="0"/>
              <a:chExt cx="684212" cy="377825"/>
            </a:xfrm>
          </p:grpSpPr>
          <p:sp>
            <p:nvSpPr>
              <p:cNvPr id="673" name="Shape 673"/>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74" name="Shape 674"/>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75" name="Shape 675"/>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76" name="Shape 676"/>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683" name="Group 683"/>
            <p:cNvGrpSpPr/>
            <p:nvPr/>
          </p:nvGrpSpPr>
          <p:grpSpPr>
            <a:xfrm>
              <a:off x="2513012" y="647700"/>
              <a:ext cx="684213" cy="377826"/>
              <a:chOff x="0" y="0"/>
              <a:chExt cx="684212" cy="377825"/>
            </a:xfrm>
          </p:grpSpPr>
          <p:sp>
            <p:nvSpPr>
              <p:cNvPr id="678" name="Shape 678"/>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679" name="Shape 679"/>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680" name="Shape 680"/>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681" name="Shape 681"/>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682" name="Shape 682"/>
              <p:cNvSpPr/>
              <p:nvPr/>
            </p:nvSpPr>
            <p:spPr>
              <a:xfrm rot="16200000">
                <a:off x="255743" y="109614"/>
                <a:ext cx="267182"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solidFill>
                      <a:srgbClr val="FFFFFF"/>
                    </a:solidFill>
                    <a:latin typeface="Bodoni MT Black"/>
                    <a:ea typeface="Bodoni MT Black"/>
                    <a:cs typeface="Bodoni MT Black"/>
                    <a:sym typeface="Bodoni MT Black"/>
                  </a:defRPr>
                </a:lvl1pPr>
              </a:lstStyle>
              <a:p>
                <a:pPr lvl="0">
                  <a:defRPr sz="1800" b="0">
                    <a:solidFill>
                      <a:srgbClr val="000000"/>
                    </a:solidFill>
                  </a:defRPr>
                </a:pPr>
                <a:r>
                  <a:rPr sz="1200" b="1">
                    <a:solidFill>
                      <a:srgbClr val="FFFFFF"/>
                    </a:solidFill>
                  </a:rPr>
                  <a:t>&gt;3</a:t>
                </a:r>
              </a:p>
            </p:txBody>
          </p:sp>
        </p:grpSp>
        <p:grpSp>
          <p:nvGrpSpPr>
            <p:cNvPr id="688" name="Group 688"/>
            <p:cNvGrpSpPr/>
            <p:nvPr/>
          </p:nvGrpSpPr>
          <p:grpSpPr>
            <a:xfrm>
              <a:off x="1886743" y="648493"/>
              <a:ext cx="682626" cy="377826"/>
              <a:chOff x="0" y="0"/>
              <a:chExt cx="682625" cy="377825"/>
            </a:xfrm>
          </p:grpSpPr>
          <p:sp>
            <p:nvSpPr>
              <p:cNvPr id="684" name="Shape 684"/>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85" name="Shape 685"/>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86" name="Shape 686"/>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87" name="Shape 687"/>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693" name="Group 693"/>
            <p:cNvGrpSpPr/>
            <p:nvPr/>
          </p:nvGrpSpPr>
          <p:grpSpPr>
            <a:xfrm>
              <a:off x="1256506" y="648493"/>
              <a:ext cx="682626" cy="377826"/>
              <a:chOff x="0" y="0"/>
              <a:chExt cx="682625" cy="377825"/>
            </a:xfrm>
          </p:grpSpPr>
          <p:sp>
            <p:nvSpPr>
              <p:cNvPr id="689" name="Shape 689"/>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90" name="Shape 690"/>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91" name="Shape 691"/>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92" name="Shape 692"/>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698" name="Group 698"/>
            <p:cNvGrpSpPr/>
            <p:nvPr/>
          </p:nvGrpSpPr>
          <p:grpSpPr>
            <a:xfrm>
              <a:off x="628649" y="647700"/>
              <a:ext cx="684214" cy="377826"/>
              <a:chOff x="0" y="0"/>
              <a:chExt cx="684212" cy="377825"/>
            </a:xfrm>
          </p:grpSpPr>
          <p:sp>
            <p:nvSpPr>
              <p:cNvPr id="694" name="Shape 694"/>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95" name="Shape 695"/>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96" name="Shape 696"/>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697" name="Shape 697"/>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704" name="Group 704"/>
            <p:cNvGrpSpPr/>
            <p:nvPr/>
          </p:nvGrpSpPr>
          <p:grpSpPr>
            <a:xfrm>
              <a:off x="-1" y="647700"/>
              <a:ext cx="684214" cy="377826"/>
              <a:chOff x="0" y="0"/>
              <a:chExt cx="684212" cy="377825"/>
            </a:xfrm>
          </p:grpSpPr>
          <p:sp>
            <p:nvSpPr>
              <p:cNvPr id="699" name="Shape 699"/>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700" name="Shape 700"/>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701" name="Shape 701"/>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702" name="Shape 702"/>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703" name="Shape 703"/>
              <p:cNvSpPr/>
              <p:nvPr/>
            </p:nvSpPr>
            <p:spPr>
              <a:xfrm rot="16200000">
                <a:off x="299164" y="153035"/>
                <a:ext cx="180341"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solidFill>
                      <a:srgbClr val="FFFFFF"/>
                    </a:solidFill>
                    <a:latin typeface="Bodoni MT Black"/>
                    <a:ea typeface="Bodoni MT Black"/>
                    <a:cs typeface="Bodoni MT Black"/>
                    <a:sym typeface="Bodoni MT Black"/>
                  </a:defRPr>
                </a:lvl1pPr>
              </a:lstStyle>
              <a:p>
                <a:pPr lvl="0">
                  <a:defRPr sz="1800" b="0">
                    <a:solidFill>
                      <a:srgbClr val="000000"/>
                    </a:solidFill>
                  </a:defRPr>
                </a:pPr>
                <a:r>
                  <a:rPr sz="1200" b="1">
                    <a:solidFill>
                      <a:srgbClr val="FFFFFF"/>
                    </a:solidFill>
                  </a:rPr>
                  <a:t>2</a:t>
                </a:r>
              </a:p>
            </p:txBody>
          </p:sp>
        </p:grpSp>
        <p:grpSp>
          <p:nvGrpSpPr>
            <p:cNvPr id="709" name="Group 709"/>
            <p:cNvGrpSpPr/>
            <p:nvPr/>
          </p:nvGrpSpPr>
          <p:grpSpPr>
            <a:xfrm>
              <a:off x="1885156" y="323056"/>
              <a:ext cx="684213" cy="379413"/>
              <a:chOff x="0" y="0"/>
              <a:chExt cx="684212" cy="379412"/>
            </a:xfrm>
          </p:grpSpPr>
          <p:sp>
            <p:nvSpPr>
              <p:cNvPr id="705" name="Shape 705"/>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06" name="Shape 706"/>
              <p:cNvSpPr/>
              <p:nvPr/>
            </p:nvSpPr>
            <p:spPr>
              <a:xfrm rot="16200000">
                <a:off x="294679" y="-294680"/>
                <a:ext cx="94854"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21600" y="0"/>
                    </a:lnTo>
                    <a:lnTo>
                      <a:pt x="21600" y="18606"/>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07" name="Shape 707"/>
              <p:cNvSpPr/>
              <p:nvPr/>
            </p:nvSpPr>
            <p:spPr>
              <a:xfrm rot="16200000">
                <a:off x="-142280" y="142279"/>
                <a:ext cx="379413" cy="948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08" name="Shape 708"/>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moveTo>
                      <a:pt x="0" y="2994"/>
                    </a:moveTo>
                    <a:lnTo>
                      <a:pt x="16200" y="2994"/>
                    </a:lnTo>
                    <a:lnTo>
                      <a:pt x="21600" y="0"/>
                    </a:lnTo>
                    <a:moveTo>
                      <a:pt x="16200" y="2994"/>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715" name="Group 715"/>
            <p:cNvGrpSpPr/>
            <p:nvPr/>
          </p:nvGrpSpPr>
          <p:grpSpPr>
            <a:xfrm>
              <a:off x="1255712" y="323850"/>
              <a:ext cx="682626" cy="379413"/>
              <a:chOff x="0" y="0"/>
              <a:chExt cx="682625" cy="379412"/>
            </a:xfrm>
          </p:grpSpPr>
          <p:sp>
            <p:nvSpPr>
              <p:cNvPr id="710" name="Shape 710"/>
              <p:cNvSpPr/>
              <p:nvPr/>
            </p:nvSpPr>
            <p:spPr>
              <a:xfrm rot="16200000">
                <a:off x="151606" y="-151607"/>
                <a:ext cx="379413" cy="682626"/>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5400" y="0"/>
                    </a:lnTo>
                    <a:lnTo>
                      <a:pt x="21600" y="0"/>
                    </a:lnTo>
                    <a:lnTo>
                      <a:pt x="21600" y="18599"/>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711" name="Shape 711"/>
              <p:cNvSpPr/>
              <p:nvPr/>
            </p:nvSpPr>
            <p:spPr>
              <a:xfrm rot="16200000">
                <a:off x="293886" y="-293887"/>
                <a:ext cx="94854" cy="682626"/>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21600" y="0"/>
                    </a:lnTo>
                    <a:lnTo>
                      <a:pt x="21600" y="18599"/>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712" name="Shape 712"/>
              <p:cNvSpPr/>
              <p:nvPr/>
            </p:nvSpPr>
            <p:spPr>
              <a:xfrm rot="16200000">
                <a:off x="-142280" y="142279"/>
                <a:ext cx="379413" cy="948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713" name="Shape 713"/>
              <p:cNvSpPr/>
              <p:nvPr/>
            </p:nvSpPr>
            <p:spPr>
              <a:xfrm rot="16200000">
                <a:off x="151606" y="-151607"/>
                <a:ext cx="379413" cy="682626"/>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5400" y="0"/>
                    </a:lnTo>
                    <a:lnTo>
                      <a:pt x="21600" y="0"/>
                    </a:lnTo>
                    <a:lnTo>
                      <a:pt x="21600" y="18599"/>
                    </a:lnTo>
                    <a:lnTo>
                      <a:pt x="16200" y="21600"/>
                    </a:lnTo>
                    <a:lnTo>
                      <a:pt x="0" y="21600"/>
                    </a:lnTo>
                    <a:close/>
                    <a:moveTo>
                      <a:pt x="0" y="3001"/>
                    </a:moveTo>
                    <a:lnTo>
                      <a:pt x="16200" y="3001"/>
                    </a:lnTo>
                    <a:lnTo>
                      <a:pt x="21600" y="0"/>
                    </a:lnTo>
                    <a:moveTo>
                      <a:pt x="16200" y="3001"/>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714" name="Shape 714"/>
              <p:cNvSpPr/>
              <p:nvPr/>
            </p:nvSpPr>
            <p:spPr>
              <a:xfrm rot="16200000">
                <a:off x="298569" y="154622"/>
                <a:ext cx="180341"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solidFill>
                      <a:srgbClr val="FFFFFF"/>
                    </a:solidFill>
                    <a:latin typeface="Bodoni MT Black"/>
                    <a:ea typeface="Bodoni MT Black"/>
                    <a:cs typeface="Bodoni MT Black"/>
                    <a:sym typeface="Bodoni MT Black"/>
                  </a:defRPr>
                </a:lvl1pPr>
              </a:lstStyle>
              <a:p>
                <a:pPr lvl="0">
                  <a:defRPr sz="1800" b="0">
                    <a:solidFill>
                      <a:srgbClr val="000000"/>
                    </a:solidFill>
                  </a:defRPr>
                </a:pPr>
                <a:r>
                  <a:rPr sz="1200" b="1">
                    <a:solidFill>
                      <a:srgbClr val="FFFFFF"/>
                    </a:solidFill>
                  </a:rPr>
                  <a:t>3</a:t>
                </a:r>
              </a:p>
            </p:txBody>
          </p:sp>
        </p:grpSp>
        <p:grpSp>
          <p:nvGrpSpPr>
            <p:cNvPr id="720" name="Group 720"/>
            <p:cNvGrpSpPr/>
            <p:nvPr/>
          </p:nvGrpSpPr>
          <p:grpSpPr>
            <a:xfrm>
              <a:off x="627856" y="323056"/>
              <a:ext cx="684213" cy="379413"/>
              <a:chOff x="0" y="0"/>
              <a:chExt cx="684212" cy="379412"/>
            </a:xfrm>
          </p:grpSpPr>
          <p:sp>
            <p:nvSpPr>
              <p:cNvPr id="716" name="Shape 716"/>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17" name="Shape 717"/>
              <p:cNvSpPr/>
              <p:nvPr/>
            </p:nvSpPr>
            <p:spPr>
              <a:xfrm rot="16200000">
                <a:off x="294679" y="-294680"/>
                <a:ext cx="94854"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21600" y="0"/>
                    </a:lnTo>
                    <a:lnTo>
                      <a:pt x="21600" y="18606"/>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18" name="Shape 718"/>
              <p:cNvSpPr/>
              <p:nvPr/>
            </p:nvSpPr>
            <p:spPr>
              <a:xfrm rot="16200000">
                <a:off x="-142280" y="142279"/>
                <a:ext cx="379413" cy="948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19" name="Shape 719"/>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moveTo>
                      <a:pt x="0" y="2994"/>
                    </a:moveTo>
                    <a:lnTo>
                      <a:pt x="16200" y="2994"/>
                    </a:lnTo>
                    <a:lnTo>
                      <a:pt x="21600" y="0"/>
                    </a:lnTo>
                    <a:moveTo>
                      <a:pt x="16200" y="2994"/>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726" name="Group 726"/>
            <p:cNvGrpSpPr/>
            <p:nvPr/>
          </p:nvGrpSpPr>
          <p:grpSpPr>
            <a:xfrm>
              <a:off x="1885949" y="-1"/>
              <a:ext cx="684214" cy="377827"/>
              <a:chOff x="0" y="0"/>
              <a:chExt cx="684212" cy="377825"/>
            </a:xfrm>
          </p:grpSpPr>
          <p:sp>
            <p:nvSpPr>
              <p:cNvPr id="721" name="Shape 721"/>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722" name="Shape 722"/>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723" name="Shape 723"/>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724" name="Shape 724"/>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725" name="Shape 725"/>
              <p:cNvSpPr/>
              <p:nvPr/>
            </p:nvSpPr>
            <p:spPr>
              <a:xfrm rot="16200000">
                <a:off x="299164" y="153035"/>
                <a:ext cx="180341"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solidFill>
                      <a:srgbClr val="FFFFFF"/>
                    </a:solidFill>
                    <a:latin typeface="Bodoni MT Black"/>
                    <a:ea typeface="Bodoni MT Black"/>
                    <a:cs typeface="Bodoni MT Black"/>
                    <a:sym typeface="Bodoni MT Black"/>
                  </a:defRPr>
                </a:lvl1pPr>
              </a:lstStyle>
              <a:p>
                <a:pPr lvl="0">
                  <a:defRPr sz="1800" b="0">
                    <a:solidFill>
                      <a:srgbClr val="000000"/>
                    </a:solidFill>
                  </a:defRPr>
                </a:pPr>
                <a:r>
                  <a:rPr sz="1200" b="1">
                    <a:solidFill>
                      <a:srgbClr val="FFFFFF"/>
                    </a:solidFill>
                  </a:rPr>
                  <a:t>4</a:t>
                </a:r>
              </a:p>
            </p:txBody>
          </p:sp>
        </p:grpSp>
        <p:grpSp>
          <p:nvGrpSpPr>
            <p:cNvPr id="732" name="Group 732"/>
            <p:cNvGrpSpPr/>
            <p:nvPr/>
          </p:nvGrpSpPr>
          <p:grpSpPr>
            <a:xfrm>
              <a:off x="628649" y="-1"/>
              <a:ext cx="684214" cy="377827"/>
              <a:chOff x="0" y="0"/>
              <a:chExt cx="684212" cy="377825"/>
            </a:xfrm>
          </p:grpSpPr>
          <p:sp>
            <p:nvSpPr>
              <p:cNvPr id="727" name="Shape 727"/>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728" name="Shape 728"/>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729" name="Shape 729"/>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730" name="Shape 730"/>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731" name="Shape 731"/>
              <p:cNvSpPr/>
              <p:nvPr/>
            </p:nvSpPr>
            <p:spPr>
              <a:xfrm rot="16200000">
                <a:off x="299164" y="153035"/>
                <a:ext cx="180341"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solidFill>
                      <a:srgbClr val="FFFFFF"/>
                    </a:solidFill>
                    <a:latin typeface="Bodoni MT Black"/>
                    <a:ea typeface="Bodoni MT Black"/>
                    <a:cs typeface="Bodoni MT Black"/>
                    <a:sym typeface="Bodoni MT Black"/>
                  </a:defRPr>
                </a:lvl1pPr>
              </a:lstStyle>
              <a:p>
                <a:pPr lvl="0">
                  <a:defRPr sz="1800" b="0">
                    <a:solidFill>
                      <a:srgbClr val="000000"/>
                    </a:solidFill>
                  </a:defRPr>
                </a:pPr>
                <a:r>
                  <a:rPr sz="1200" b="1">
                    <a:solidFill>
                      <a:srgbClr val="FFFFFF"/>
                    </a:solidFill>
                  </a:rPr>
                  <a:t>4</a:t>
                </a:r>
              </a:p>
            </p:txBody>
          </p:sp>
        </p:grpSp>
      </p:grpSp>
      <p:grpSp>
        <p:nvGrpSpPr>
          <p:cNvPr id="814" name="Group 814"/>
          <p:cNvGrpSpPr/>
          <p:nvPr/>
        </p:nvGrpSpPr>
        <p:grpSpPr>
          <a:xfrm>
            <a:off x="5428137" y="4553748"/>
            <a:ext cx="3197226" cy="1350170"/>
            <a:chOff x="0" y="0"/>
            <a:chExt cx="3197224" cy="1350168"/>
          </a:xfrm>
        </p:grpSpPr>
        <p:grpSp>
          <p:nvGrpSpPr>
            <p:cNvPr id="738" name="Group 738"/>
            <p:cNvGrpSpPr/>
            <p:nvPr/>
          </p:nvGrpSpPr>
          <p:grpSpPr>
            <a:xfrm>
              <a:off x="2513012" y="971550"/>
              <a:ext cx="684213" cy="377826"/>
              <a:chOff x="0" y="0"/>
              <a:chExt cx="684212" cy="377825"/>
            </a:xfrm>
          </p:grpSpPr>
          <p:sp>
            <p:nvSpPr>
              <p:cNvPr id="734" name="Shape 734"/>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35" name="Shape 735"/>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36" name="Shape 736"/>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37" name="Shape 737"/>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743" name="Group 743"/>
            <p:cNvGrpSpPr/>
            <p:nvPr/>
          </p:nvGrpSpPr>
          <p:grpSpPr>
            <a:xfrm>
              <a:off x="1886743" y="972343"/>
              <a:ext cx="682626" cy="377826"/>
              <a:chOff x="0" y="0"/>
              <a:chExt cx="682625" cy="377825"/>
            </a:xfrm>
          </p:grpSpPr>
          <p:sp>
            <p:nvSpPr>
              <p:cNvPr id="739" name="Shape 739"/>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40" name="Shape 740"/>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41" name="Shape 741"/>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42" name="Shape 742"/>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748" name="Group 748"/>
            <p:cNvGrpSpPr/>
            <p:nvPr/>
          </p:nvGrpSpPr>
          <p:grpSpPr>
            <a:xfrm>
              <a:off x="1256506" y="972343"/>
              <a:ext cx="682626" cy="377826"/>
              <a:chOff x="0" y="0"/>
              <a:chExt cx="682625" cy="377825"/>
            </a:xfrm>
          </p:grpSpPr>
          <p:sp>
            <p:nvSpPr>
              <p:cNvPr id="744" name="Shape 744"/>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45" name="Shape 745"/>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46" name="Shape 746"/>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47" name="Shape 747"/>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753" name="Group 753"/>
            <p:cNvGrpSpPr/>
            <p:nvPr/>
          </p:nvGrpSpPr>
          <p:grpSpPr>
            <a:xfrm>
              <a:off x="628649" y="971550"/>
              <a:ext cx="684214" cy="377826"/>
              <a:chOff x="0" y="0"/>
              <a:chExt cx="684212" cy="377825"/>
            </a:xfrm>
          </p:grpSpPr>
          <p:sp>
            <p:nvSpPr>
              <p:cNvPr id="749" name="Shape 749"/>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50" name="Shape 750"/>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51" name="Shape 751"/>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52" name="Shape 752"/>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758" name="Group 758"/>
            <p:cNvGrpSpPr/>
            <p:nvPr/>
          </p:nvGrpSpPr>
          <p:grpSpPr>
            <a:xfrm>
              <a:off x="-1" y="971550"/>
              <a:ext cx="684214" cy="377826"/>
              <a:chOff x="0" y="0"/>
              <a:chExt cx="684212" cy="377825"/>
            </a:xfrm>
          </p:grpSpPr>
          <p:sp>
            <p:nvSpPr>
              <p:cNvPr id="754" name="Shape 754"/>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55" name="Shape 755"/>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56" name="Shape 756"/>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57" name="Shape 757"/>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764" name="Group 764"/>
            <p:cNvGrpSpPr/>
            <p:nvPr/>
          </p:nvGrpSpPr>
          <p:grpSpPr>
            <a:xfrm>
              <a:off x="2513012" y="647700"/>
              <a:ext cx="684213" cy="377826"/>
              <a:chOff x="0" y="0"/>
              <a:chExt cx="684212" cy="377825"/>
            </a:xfrm>
          </p:grpSpPr>
          <p:sp>
            <p:nvSpPr>
              <p:cNvPr id="759" name="Shape 759"/>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760" name="Shape 760"/>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761" name="Shape 761"/>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762" name="Shape 762"/>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763" name="Shape 763"/>
              <p:cNvSpPr/>
              <p:nvPr/>
            </p:nvSpPr>
            <p:spPr>
              <a:xfrm rot="16200000">
                <a:off x="255743" y="109614"/>
                <a:ext cx="267182"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solidFill>
                      <a:srgbClr val="FFFFFF"/>
                    </a:solidFill>
                    <a:latin typeface="Bodoni MT Black"/>
                    <a:ea typeface="Bodoni MT Black"/>
                    <a:cs typeface="Bodoni MT Black"/>
                    <a:sym typeface="Bodoni MT Black"/>
                  </a:defRPr>
                </a:lvl1pPr>
              </a:lstStyle>
              <a:p>
                <a:pPr lvl="0">
                  <a:defRPr sz="1800" b="0">
                    <a:solidFill>
                      <a:srgbClr val="000000"/>
                    </a:solidFill>
                  </a:defRPr>
                </a:pPr>
                <a:r>
                  <a:rPr sz="1200" b="1">
                    <a:solidFill>
                      <a:srgbClr val="FFFFFF"/>
                    </a:solidFill>
                  </a:rPr>
                  <a:t>&gt;3</a:t>
                </a:r>
              </a:p>
            </p:txBody>
          </p:sp>
        </p:grpSp>
        <p:grpSp>
          <p:nvGrpSpPr>
            <p:cNvPr id="769" name="Group 769"/>
            <p:cNvGrpSpPr/>
            <p:nvPr/>
          </p:nvGrpSpPr>
          <p:grpSpPr>
            <a:xfrm>
              <a:off x="1886743" y="648493"/>
              <a:ext cx="682626" cy="377826"/>
              <a:chOff x="0" y="0"/>
              <a:chExt cx="682625" cy="377825"/>
            </a:xfrm>
          </p:grpSpPr>
          <p:sp>
            <p:nvSpPr>
              <p:cNvPr id="765" name="Shape 765"/>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66" name="Shape 766"/>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67" name="Shape 767"/>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68" name="Shape 768"/>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774" name="Group 774"/>
            <p:cNvGrpSpPr/>
            <p:nvPr/>
          </p:nvGrpSpPr>
          <p:grpSpPr>
            <a:xfrm>
              <a:off x="1256506" y="648493"/>
              <a:ext cx="682626" cy="377826"/>
              <a:chOff x="0" y="0"/>
              <a:chExt cx="682625" cy="377825"/>
            </a:xfrm>
          </p:grpSpPr>
          <p:sp>
            <p:nvSpPr>
              <p:cNvPr id="770" name="Shape 770"/>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71" name="Shape 771"/>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72" name="Shape 772"/>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73" name="Shape 773"/>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779" name="Group 779"/>
            <p:cNvGrpSpPr/>
            <p:nvPr/>
          </p:nvGrpSpPr>
          <p:grpSpPr>
            <a:xfrm>
              <a:off x="628649" y="647700"/>
              <a:ext cx="684214" cy="377826"/>
              <a:chOff x="0" y="0"/>
              <a:chExt cx="684212" cy="377825"/>
            </a:xfrm>
          </p:grpSpPr>
          <p:sp>
            <p:nvSpPr>
              <p:cNvPr id="775" name="Shape 775"/>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76" name="Shape 776"/>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77" name="Shape 777"/>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78" name="Shape 778"/>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785" name="Group 785"/>
            <p:cNvGrpSpPr/>
            <p:nvPr/>
          </p:nvGrpSpPr>
          <p:grpSpPr>
            <a:xfrm>
              <a:off x="-1" y="647700"/>
              <a:ext cx="684214" cy="377826"/>
              <a:chOff x="0" y="0"/>
              <a:chExt cx="684212" cy="377825"/>
            </a:xfrm>
          </p:grpSpPr>
          <p:sp>
            <p:nvSpPr>
              <p:cNvPr id="780" name="Shape 780"/>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781" name="Shape 781"/>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782" name="Shape 782"/>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783" name="Shape 783"/>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784" name="Shape 784"/>
              <p:cNvSpPr/>
              <p:nvPr/>
            </p:nvSpPr>
            <p:spPr>
              <a:xfrm rot="16200000">
                <a:off x="299164" y="153035"/>
                <a:ext cx="180341"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solidFill>
                      <a:srgbClr val="FFFFFF"/>
                    </a:solidFill>
                    <a:latin typeface="Bodoni MT Black"/>
                    <a:ea typeface="Bodoni MT Black"/>
                    <a:cs typeface="Bodoni MT Black"/>
                    <a:sym typeface="Bodoni MT Black"/>
                  </a:defRPr>
                </a:lvl1pPr>
              </a:lstStyle>
              <a:p>
                <a:pPr lvl="0">
                  <a:defRPr sz="1800" b="0">
                    <a:solidFill>
                      <a:srgbClr val="000000"/>
                    </a:solidFill>
                  </a:defRPr>
                </a:pPr>
                <a:r>
                  <a:rPr sz="1200" b="1">
                    <a:solidFill>
                      <a:srgbClr val="FFFFFF"/>
                    </a:solidFill>
                  </a:rPr>
                  <a:t>2</a:t>
                </a:r>
              </a:p>
            </p:txBody>
          </p:sp>
        </p:grpSp>
        <p:grpSp>
          <p:nvGrpSpPr>
            <p:cNvPr id="790" name="Group 790"/>
            <p:cNvGrpSpPr/>
            <p:nvPr/>
          </p:nvGrpSpPr>
          <p:grpSpPr>
            <a:xfrm>
              <a:off x="1885156" y="323056"/>
              <a:ext cx="684213" cy="379413"/>
              <a:chOff x="0" y="0"/>
              <a:chExt cx="684212" cy="379412"/>
            </a:xfrm>
          </p:grpSpPr>
          <p:sp>
            <p:nvSpPr>
              <p:cNvPr id="786" name="Shape 786"/>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87" name="Shape 787"/>
              <p:cNvSpPr/>
              <p:nvPr/>
            </p:nvSpPr>
            <p:spPr>
              <a:xfrm rot="16200000">
                <a:off x="294679" y="-294680"/>
                <a:ext cx="94854"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21600" y="0"/>
                    </a:lnTo>
                    <a:lnTo>
                      <a:pt x="21600" y="18606"/>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88" name="Shape 788"/>
              <p:cNvSpPr/>
              <p:nvPr/>
            </p:nvSpPr>
            <p:spPr>
              <a:xfrm rot="16200000">
                <a:off x="-142280" y="142279"/>
                <a:ext cx="379413" cy="948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89" name="Shape 789"/>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moveTo>
                      <a:pt x="0" y="2994"/>
                    </a:moveTo>
                    <a:lnTo>
                      <a:pt x="16200" y="2994"/>
                    </a:lnTo>
                    <a:lnTo>
                      <a:pt x="21600" y="0"/>
                    </a:lnTo>
                    <a:moveTo>
                      <a:pt x="16200" y="2994"/>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796" name="Group 796"/>
            <p:cNvGrpSpPr/>
            <p:nvPr/>
          </p:nvGrpSpPr>
          <p:grpSpPr>
            <a:xfrm>
              <a:off x="1255712" y="323850"/>
              <a:ext cx="682626" cy="379413"/>
              <a:chOff x="0" y="0"/>
              <a:chExt cx="682625" cy="379412"/>
            </a:xfrm>
          </p:grpSpPr>
          <p:sp>
            <p:nvSpPr>
              <p:cNvPr id="791" name="Shape 791"/>
              <p:cNvSpPr/>
              <p:nvPr/>
            </p:nvSpPr>
            <p:spPr>
              <a:xfrm rot="16200000">
                <a:off x="151606" y="-151607"/>
                <a:ext cx="379413" cy="682626"/>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5400" y="0"/>
                    </a:lnTo>
                    <a:lnTo>
                      <a:pt x="21600" y="0"/>
                    </a:lnTo>
                    <a:lnTo>
                      <a:pt x="21600" y="18599"/>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792" name="Shape 792"/>
              <p:cNvSpPr/>
              <p:nvPr/>
            </p:nvSpPr>
            <p:spPr>
              <a:xfrm rot="16200000">
                <a:off x="293886" y="-293887"/>
                <a:ext cx="94854" cy="682626"/>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21600" y="0"/>
                    </a:lnTo>
                    <a:lnTo>
                      <a:pt x="21600" y="18599"/>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793" name="Shape 793"/>
              <p:cNvSpPr/>
              <p:nvPr/>
            </p:nvSpPr>
            <p:spPr>
              <a:xfrm rot="16200000">
                <a:off x="-142280" y="142279"/>
                <a:ext cx="379413" cy="948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794" name="Shape 794"/>
              <p:cNvSpPr/>
              <p:nvPr/>
            </p:nvSpPr>
            <p:spPr>
              <a:xfrm rot="16200000">
                <a:off x="151606" y="-151607"/>
                <a:ext cx="379413" cy="682626"/>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5400" y="0"/>
                    </a:lnTo>
                    <a:lnTo>
                      <a:pt x="21600" y="0"/>
                    </a:lnTo>
                    <a:lnTo>
                      <a:pt x="21600" y="18599"/>
                    </a:lnTo>
                    <a:lnTo>
                      <a:pt x="16200" y="21600"/>
                    </a:lnTo>
                    <a:lnTo>
                      <a:pt x="0" y="21600"/>
                    </a:lnTo>
                    <a:close/>
                    <a:moveTo>
                      <a:pt x="0" y="3001"/>
                    </a:moveTo>
                    <a:lnTo>
                      <a:pt x="16200" y="3001"/>
                    </a:lnTo>
                    <a:lnTo>
                      <a:pt x="21600" y="0"/>
                    </a:lnTo>
                    <a:moveTo>
                      <a:pt x="16200" y="3001"/>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795" name="Shape 795"/>
              <p:cNvSpPr/>
              <p:nvPr/>
            </p:nvSpPr>
            <p:spPr>
              <a:xfrm rot="16200000">
                <a:off x="298569" y="154622"/>
                <a:ext cx="180341"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solidFill>
                      <a:srgbClr val="FFFFFF"/>
                    </a:solidFill>
                    <a:latin typeface="Bodoni MT Black"/>
                    <a:ea typeface="Bodoni MT Black"/>
                    <a:cs typeface="Bodoni MT Black"/>
                    <a:sym typeface="Bodoni MT Black"/>
                  </a:defRPr>
                </a:lvl1pPr>
              </a:lstStyle>
              <a:p>
                <a:pPr lvl="0">
                  <a:defRPr sz="1800" b="0">
                    <a:solidFill>
                      <a:srgbClr val="000000"/>
                    </a:solidFill>
                  </a:defRPr>
                </a:pPr>
                <a:r>
                  <a:rPr sz="1200" b="1">
                    <a:solidFill>
                      <a:srgbClr val="FFFFFF"/>
                    </a:solidFill>
                  </a:rPr>
                  <a:t>3</a:t>
                </a:r>
              </a:p>
            </p:txBody>
          </p:sp>
        </p:grpSp>
        <p:grpSp>
          <p:nvGrpSpPr>
            <p:cNvPr id="801" name="Group 801"/>
            <p:cNvGrpSpPr/>
            <p:nvPr/>
          </p:nvGrpSpPr>
          <p:grpSpPr>
            <a:xfrm>
              <a:off x="627856" y="323056"/>
              <a:ext cx="684213" cy="379413"/>
              <a:chOff x="0" y="0"/>
              <a:chExt cx="684212" cy="379412"/>
            </a:xfrm>
          </p:grpSpPr>
          <p:sp>
            <p:nvSpPr>
              <p:cNvPr id="797" name="Shape 797"/>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98" name="Shape 798"/>
              <p:cNvSpPr/>
              <p:nvPr/>
            </p:nvSpPr>
            <p:spPr>
              <a:xfrm rot="16200000">
                <a:off x="294679" y="-294680"/>
                <a:ext cx="94854"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21600" y="0"/>
                    </a:lnTo>
                    <a:lnTo>
                      <a:pt x="21600" y="18606"/>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799" name="Shape 799"/>
              <p:cNvSpPr/>
              <p:nvPr/>
            </p:nvSpPr>
            <p:spPr>
              <a:xfrm rot="16200000">
                <a:off x="-142280" y="142279"/>
                <a:ext cx="379413" cy="948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800" name="Shape 800"/>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moveTo>
                      <a:pt x="0" y="2994"/>
                    </a:moveTo>
                    <a:lnTo>
                      <a:pt x="16200" y="2994"/>
                    </a:lnTo>
                    <a:lnTo>
                      <a:pt x="21600" y="0"/>
                    </a:lnTo>
                    <a:moveTo>
                      <a:pt x="16200" y="2994"/>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807" name="Group 807"/>
            <p:cNvGrpSpPr/>
            <p:nvPr/>
          </p:nvGrpSpPr>
          <p:grpSpPr>
            <a:xfrm>
              <a:off x="1885949" y="-1"/>
              <a:ext cx="684214" cy="377827"/>
              <a:chOff x="0" y="0"/>
              <a:chExt cx="684212" cy="377825"/>
            </a:xfrm>
          </p:grpSpPr>
          <p:sp>
            <p:nvSpPr>
              <p:cNvPr id="802" name="Shape 802"/>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03" name="Shape 803"/>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04" name="Shape 804"/>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05" name="Shape 805"/>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06" name="Shape 806"/>
              <p:cNvSpPr/>
              <p:nvPr/>
            </p:nvSpPr>
            <p:spPr>
              <a:xfrm rot="16200000">
                <a:off x="299164" y="153035"/>
                <a:ext cx="180341"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solidFill>
                      <a:srgbClr val="FFFFFF"/>
                    </a:solidFill>
                    <a:latin typeface="Bodoni MT Black"/>
                    <a:ea typeface="Bodoni MT Black"/>
                    <a:cs typeface="Bodoni MT Black"/>
                    <a:sym typeface="Bodoni MT Black"/>
                  </a:defRPr>
                </a:lvl1pPr>
              </a:lstStyle>
              <a:p>
                <a:pPr lvl="0">
                  <a:defRPr sz="1800" b="0">
                    <a:solidFill>
                      <a:srgbClr val="000000"/>
                    </a:solidFill>
                  </a:defRPr>
                </a:pPr>
                <a:r>
                  <a:rPr sz="1200" b="1">
                    <a:solidFill>
                      <a:srgbClr val="FFFFFF"/>
                    </a:solidFill>
                  </a:rPr>
                  <a:t>4</a:t>
                </a:r>
              </a:p>
            </p:txBody>
          </p:sp>
        </p:grpSp>
        <p:grpSp>
          <p:nvGrpSpPr>
            <p:cNvPr id="813" name="Group 813"/>
            <p:cNvGrpSpPr/>
            <p:nvPr/>
          </p:nvGrpSpPr>
          <p:grpSpPr>
            <a:xfrm>
              <a:off x="628649" y="-1"/>
              <a:ext cx="684214" cy="377827"/>
              <a:chOff x="0" y="0"/>
              <a:chExt cx="684212" cy="377825"/>
            </a:xfrm>
          </p:grpSpPr>
          <p:sp>
            <p:nvSpPr>
              <p:cNvPr id="808" name="Shape 808"/>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09" name="Shape 809"/>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10" name="Shape 810"/>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11" name="Shape 811"/>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12" name="Shape 812"/>
              <p:cNvSpPr/>
              <p:nvPr/>
            </p:nvSpPr>
            <p:spPr>
              <a:xfrm rot="16200000">
                <a:off x="299164" y="153035"/>
                <a:ext cx="180341"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solidFill>
                      <a:srgbClr val="FFFFFF"/>
                    </a:solidFill>
                    <a:latin typeface="Bodoni MT Black"/>
                    <a:ea typeface="Bodoni MT Black"/>
                    <a:cs typeface="Bodoni MT Black"/>
                    <a:sym typeface="Bodoni MT Black"/>
                  </a:defRPr>
                </a:lvl1pPr>
              </a:lstStyle>
              <a:p>
                <a:pPr lvl="0">
                  <a:defRPr sz="1800" b="0">
                    <a:solidFill>
                      <a:srgbClr val="000000"/>
                    </a:solidFill>
                  </a:defRPr>
                </a:pPr>
                <a:r>
                  <a:rPr sz="1200" b="1">
                    <a:solidFill>
                      <a:srgbClr val="FFFFFF"/>
                    </a:solidFill>
                  </a:rPr>
                  <a:t>4</a:t>
                </a:r>
              </a:p>
            </p:txBody>
          </p:sp>
        </p:grpSp>
      </p:grpSp>
      <p:grpSp>
        <p:nvGrpSpPr>
          <p:cNvPr id="845" name="Group 845"/>
          <p:cNvGrpSpPr/>
          <p:nvPr/>
        </p:nvGrpSpPr>
        <p:grpSpPr>
          <a:xfrm>
            <a:off x="5918996" y="1774829"/>
            <a:ext cx="2553015" cy="1333817"/>
            <a:chOff x="0" y="0"/>
            <a:chExt cx="2553013" cy="1333816"/>
          </a:xfrm>
        </p:grpSpPr>
        <p:grpSp>
          <p:nvGrpSpPr>
            <p:cNvPr id="820" name="Group 820"/>
            <p:cNvGrpSpPr/>
            <p:nvPr/>
          </p:nvGrpSpPr>
          <p:grpSpPr>
            <a:xfrm>
              <a:off x="1868801" y="954402"/>
              <a:ext cx="684213" cy="379414"/>
              <a:chOff x="0" y="0"/>
              <a:chExt cx="684212" cy="379413"/>
            </a:xfrm>
          </p:grpSpPr>
          <p:sp>
            <p:nvSpPr>
              <p:cNvPr id="815" name="Shape 815"/>
              <p:cNvSpPr/>
              <p:nvPr/>
            </p:nvSpPr>
            <p:spPr>
              <a:xfrm rot="16200000">
                <a:off x="152399" y="-152400"/>
                <a:ext cx="379414"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path>
                </a:pathLst>
              </a:custGeom>
              <a:gradFill flip="none" rotWithShape="1">
                <a:gsLst>
                  <a:gs pos="0">
                    <a:srgbClr val="761800"/>
                  </a:gs>
                  <a:gs pos="50000">
                    <a:srgbClr val="FF3300"/>
                  </a:gs>
                  <a:gs pos="100000">
                    <a:srgbClr val="761800"/>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16" name="Shape 816"/>
              <p:cNvSpPr/>
              <p:nvPr/>
            </p:nvSpPr>
            <p:spPr>
              <a:xfrm rot="16200000">
                <a:off x="294679" y="-294680"/>
                <a:ext cx="94854"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21600" y="0"/>
                    </a:lnTo>
                    <a:lnTo>
                      <a:pt x="21600" y="18606"/>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17" name="Shape 817"/>
              <p:cNvSpPr/>
              <p:nvPr/>
            </p:nvSpPr>
            <p:spPr>
              <a:xfrm rot="16200000">
                <a:off x="-142281" y="142280"/>
                <a:ext cx="379415" cy="948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18" name="Shape 818"/>
              <p:cNvSpPr/>
              <p:nvPr/>
            </p:nvSpPr>
            <p:spPr>
              <a:xfrm rot="16200000">
                <a:off x="152399" y="-152400"/>
                <a:ext cx="379414"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moveTo>
                      <a:pt x="0" y="2994"/>
                    </a:moveTo>
                    <a:lnTo>
                      <a:pt x="16200" y="2994"/>
                    </a:lnTo>
                    <a:lnTo>
                      <a:pt x="21600" y="0"/>
                    </a:lnTo>
                    <a:moveTo>
                      <a:pt x="16200" y="2994"/>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19" name="Shape 819"/>
              <p:cNvSpPr/>
              <p:nvPr/>
            </p:nvSpPr>
            <p:spPr>
              <a:xfrm rot="16200000">
                <a:off x="299362" y="154623"/>
                <a:ext cx="180341"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solidFill>
                      <a:srgbClr val="FFFFFF"/>
                    </a:solidFill>
                    <a:latin typeface="Bodoni MT Black"/>
                    <a:ea typeface="Bodoni MT Black"/>
                    <a:cs typeface="Bodoni MT Black"/>
                    <a:sym typeface="Bodoni MT Black"/>
                  </a:defRPr>
                </a:lvl1pPr>
              </a:lstStyle>
              <a:p>
                <a:pPr lvl="0">
                  <a:defRPr sz="1800" b="0">
                    <a:solidFill>
                      <a:srgbClr val="000000"/>
                    </a:solidFill>
                  </a:defRPr>
                </a:pPr>
                <a:r>
                  <a:rPr sz="1200" b="1">
                    <a:solidFill>
                      <a:srgbClr val="FFFFFF"/>
                    </a:solidFill>
                  </a:rPr>
                  <a:t>3</a:t>
                </a:r>
              </a:p>
            </p:txBody>
          </p:sp>
        </p:grpSp>
        <p:grpSp>
          <p:nvGrpSpPr>
            <p:cNvPr id="826" name="Group 826"/>
            <p:cNvGrpSpPr/>
            <p:nvPr/>
          </p:nvGrpSpPr>
          <p:grpSpPr>
            <a:xfrm>
              <a:off x="687226" y="645954"/>
              <a:ext cx="682626" cy="377827"/>
              <a:chOff x="0" y="0"/>
              <a:chExt cx="682624" cy="377825"/>
            </a:xfrm>
          </p:grpSpPr>
          <p:sp>
            <p:nvSpPr>
              <p:cNvPr id="821" name="Shape 821"/>
              <p:cNvSpPr/>
              <p:nvPr/>
            </p:nvSpPr>
            <p:spPr>
              <a:xfrm rot="16200000">
                <a:off x="152399" y="-152400"/>
                <a:ext cx="377826"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761800"/>
                  </a:gs>
                  <a:gs pos="50000">
                    <a:srgbClr val="FF3300"/>
                  </a:gs>
                  <a:gs pos="100000">
                    <a:srgbClr val="761800"/>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22" name="Shape 822"/>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23" name="Shape 823"/>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24" name="Shape 824"/>
              <p:cNvSpPr/>
              <p:nvPr/>
            </p:nvSpPr>
            <p:spPr>
              <a:xfrm rot="16200000">
                <a:off x="152399" y="-152400"/>
                <a:ext cx="377826"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25" name="Shape 825"/>
              <p:cNvSpPr/>
              <p:nvPr/>
            </p:nvSpPr>
            <p:spPr>
              <a:xfrm rot="16200000">
                <a:off x="298370" y="153035"/>
                <a:ext cx="180341"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solidFill>
                      <a:srgbClr val="FFFFFF"/>
                    </a:solidFill>
                    <a:latin typeface="Bodoni MT Black"/>
                    <a:ea typeface="Bodoni MT Black"/>
                    <a:cs typeface="Bodoni MT Black"/>
                    <a:sym typeface="Bodoni MT Black"/>
                  </a:defRPr>
                </a:lvl1pPr>
              </a:lstStyle>
              <a:p>
                <a:pPr lvl="0">
                  <a:defRPr sz="1800" b="0">
                    <a:solidFill>
                      <a:srgbClr val="000000"/>
                    </a:solidFill>
                  </a:defRPr>
                </a:pPr>
                <a:r>
                  <a:rPr sz="1200" b="1">
                    <a:solidFill>
                      <a:srgbClr val="FFFFFF"/>
                    </a:solidFill>
                  </a:rPr>
                  <a:t>4</a:t>
                </a:r>
              </a:p>
            </p:txBody>
          </p:sp>
        </p:grpSp>
        <p:grpSp>
          <p:nvGrpSpPr>
            <p:cNvPr id="832" name="Group 832"/>
            <p:cNvGrpSpPr/>
            <p:nvPr/>
          </p:nvGrpSpPr>
          <p:grpSpPr>
            <a:xfrm>
              <a:off x="692784" y="320673"/>
              <a:ext cx="682626" cy="379414"/>
              <a:chOff x="0" y="0"/>
              <a:chExt cx="682624" cy="379413"/>
            </a:xfrm>
          </p:grpSpPr>
          <p:sp>
            <p:nvSpPr>
              <p:cNvPr id="827" name="Shape 827"/>
              <p:cNvSpPr/>
              <p:nvPr/>
            </p:nvSpPr>
            <p:spPr>
              <a:xfrm rot="16200000">
                <a:off x="151605" y="-151606"/>
                <a:ext cx="379414" cy="682625"/>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5400" y="0"/>
                    </a:lnTo>
                    <a:lnTo>
                      <a:pt x="21600" y="0"/>
                    </a:lnTo>
                    <a:lnTo>
                      <a:pt x="21600" y="18599"/>
                    </a:lnTo>
                    <a:lnTo>
                      <a:pt x="16200" y="21600"/>
                    </a:lnTo>
                    <a:lnTo>
                      <a:pt x="0" y="21600"/>
                    </a:lnTo>
                    <a:close/>
                  </a:path>
                </a:pathLst>
              </a:custGeom>
              <a:gradFill flip="none" rotWithShape="1">
                <a:gsLst>
                  <a:gs pos="0">
                    <a:srgbClr val="761800"/>
                  </a:gs>
                  <a:gs pos="50000">
                    <a:srgbClr val="FF3300"/>
                  </a:gs>
                  <a:gs pos="100000">
                    <a:srgbClr val="761800"/>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28" name="Shape 828"/>
              <p:cNvSpPr/>
              <p:nvPr/>
            </p:nvSpPr>
            <p:spPr>
              <a:xfrm rot="16200000">
                <a:off x="293885" y="-293886"/>
                <a:ext cx="94854" cy="682625"/>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21600" y="0"/>
                    </a:lnTo>
                    <a:lnTo>
                      <a:pt x="21600" y="18599"/>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29" name="Shape 829"/>
              <p:cNvSpPr/>
              <p:nvPr/>
            </p:nvSpPr>
            <p:spPr>
              <a:xfrm rot="16200000">
                <a:off x="-142280" y="142280"/>
                <a:ext cx="379414" cy="948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30" name="Shape 830"/>
              <p:cNvSpPr/>
              <p:nvPr/>
            </p:nvSpPr>
            <p:spPr>
              <a:xfrm rot="16200000">
                <a:off x="151605" y="-151606"/>
                <a:ext cx="379414" cy="682625"/>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5400" y="0"/>
                    </a:lnTo>
                    <a:lnTo>
                      <a:pt x="21600" y="0"/>
                    </a:lnTo>
                    <a:lnTo>
                      <a:pt x="21600" y="18599"/>
                    </a:lnTo>
                    <a:lnTo>
                      <a:pt x="16200" y="21600"/>
                    </a:lnTo>
                    <a:lnTo>
                      <a:pt x="0" y="21600"/>
                    </a:lnTo>
                    <a:close/>
                    <a:moveTo>
                      <a:pt x="0" y="3001"/>
                    </a:moveTo>
                    <a:lnTo>
                      <a:pt x="16200" y="3001"/>
                    </a:lnTo>
                    <a:lnTo>
                      <a:pt x="21600" y="0"/>
                    </a:lnTo>
                    <a:moveTo>
                      <a:pt x="16200" y="3001"/>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31" name="Shape 831"/>
              <p:cNvSpPr/>
              <p:nvPr/>
            </p:nvSpPr>
            <p:spPr>
              <a:xfrm rot="16200000">
                <a:off x="298568" y="154623"/>
                <a:ext cx="180341"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solidFill>
                      <a:srgbClr val="FFFFFF"/>
                    </a:solidFill>
                    <a:latin typeface="Bodoni MT Black"/>
                    <a:ea typeface="Bodoni MT Black"/>
                    <a:cs typeface="Bodoni MT Black"/>
                    <a:sym typeface="Bodoni MT Black"/>
                  </a:defRPr>
                </a:lvl1pPr>
              </a:lstStyle>
              <a:p>
                <a:pPr lvl="0">
                  <a:defRPr sz="1800" b="0">
                    <a:solidFill>
                      <a:srgbClr val="000000"/>
                    </a:solidFill>
                  </a:defRPr>
                </a:pPr>
                <a:r>
                  <a:rPr sz="1200" b="1">
                    <a:solidFill>
                      <a:srgbClr val="FFFFFF"/>
                    </a:solidFill>
                  </a:rPr>
                  <a:t>5</a:t>
                </a:r>
              </a:p>
            </p:txBody>
          </p:sp>
        </p:grpSp>
        <p:grpSp>
          <p:nvGrpSpPr>
            <p:cNvPr id="838" name="Group 838"/>
            <p:cNvGrpSpPr/>
            <p:nvPr/>
          </p:nvGrpSpPr>
          <p:grpSpPr>
            <a:xfrm>
              <a:off x="0" y="279716"/>
              <a:ext cx="684213" cy="379414"/>
              <a:chOff x="0" y="0"/>
              <a:chExt cx="684212" cy="379413"/>
            </a:xfrm>
          </p:grpSpPr>
          <p:sp>
            <p:nvSpPr>
              <p:cNvPr id="833" name="Shape 833"/>
              <p:cNvSpPr/>
              <p:nvPr/>
            </p:nvSpPr>
            <p:spPr>
              <a:xfrm rot="16200000">
                <a:off x="152399" y="-152400"/>
                <a:ext cx="379414"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path>
                </a:pathLst>
              </a:custGeom>
              <a:gradFill flip="none" rotWithShape="1">
                <a:gsLst>
                  <a:gs pos="0">
                    <a:srgbClr val="761800"/>
                  </a:gs>
                  <a:gs pos="50000">
                    <a:srgbClr val="FF3300"/>
                  </a:gs>
                  <a:gs pos="100000">
                    <a:srgbClr val="761800"/>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34" name="Shape 834"/>
              <p:cNvSpPr/>
              <p:nvPr/>
            </p:nvSpPr>
            <p:spPr>
              <a:xfrm rot="16200000">
                <a:off x="294679" y="-294680"/>
                <a:ext cx="94854"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21600" y="0"/>
                    </a:lnTo>
                    <a:lnTo>
                      <a:pt x="21600" y="18606"/>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35" name="Shape 835"/>
              <p:cNvSpPr/>
              <p:nvPr/>
            </p:nvSpPr>
            <p:spPr>
              <a:xfrm rot="16200000">
                <a:off x="-142281" y="142280"/>
                <a:ext cx="379415" cy="948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36" name="Shape 836"/>
              <p:cNvSpPr/>
              <p:nvPr/>
            </p:nvSpPr>
            <p:spPr>
              <a:xfrm rot="16200000">
                <a:off x="152399" y="-152400"/>
                <a:ext cx="379414"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moveTo>
                      <a:pt x="0" y="2994"/>
                    </a:moveTo>
                    <a:lnTo>
                      <a:pt x="16200" y="2994"/>
                    </a:lnTo>
                    <a:lnTo>
                      <a:pt x="21600" y="0"/>
                    </a:lnTo>
                    <a:moveTo>
                      <a:pt x="16200" y="2994"/>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37" name="Shape 837"/>
              <p:cNvSpPr/>
              <p:nvPr/>
            </p:nvSpPr>
            <p:spPr>
              <a:xfrm rot="16200000">
                <a:off x="299362" y="154623"/>
                <a:ext cx="180341"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solidFill>
                      <a:srgbClr val="FFFFFF"/>
                    </a:solidFill>
                    <a:latin typeface="Bodoni MT Black"/>
                    <a:ea typeface="Bodoni MT Black"/>
                    <a:cs typeface="Bodoni MT Black"/>
                    <a:sym typeface="Bodoni MT Black"/>
                  </a:defRPr>
                </a:lvl1pPr>
              </a:lstStyle>
              <a:p>
                <a:pPr lvl="0">
                  <a:defRPr sz="1800" b="0">
                    <a:solidFill>
                      <a:srgbClr val="000000"/>
                    </a:solidFill>
                  </a:defRPr>
                </a:pPr>
                <a:r>
                  <a:rPr sz="1200" b="1">
                    <a:solidFill>
                      <a:srgbClr val="FFFFFF"/>
                    </a:solidFill>
                  </a:rPr>
                  <a:t>5</a:t>
                </a:r>
              </a:p>
            </p:txBody>
          </p:sp>
        </p:grpSp>
        <p:grpSp>
          <p:nvGrpSpPr>
            <p:cNvPr id="844" name="Group 844"/>
            <p:cNvGrpSpPr/>
            <p:nvPr/>
          </p:nvGrpSpPr>
          <p:grpSpPr>
            <a:xfrm>
              <a:off x="692784" y="-1"/>
              <a:ext cx="682626" cy="377826"/>
              <a:chOff x="0" y="0"/>
              <a:chExt cx="682624" cy="377825"/>
            </a:xfrm>
          </p:grpSpPr>
          <p:sp>
            <p:nvSpPr>
              <p:cNvPr id="839" name="Shape 839"/>
              <p:cNvSpPr/>
              <p:nvPr/>
            </p:nvSpPr>
            <p:spPr>
              <a:xfrm rot="16200000">
                <a:off x="152399" y="-152400"/>
                <a:ext cx="377826"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761800"/>
                  </a:gs>
                  <a:gs pos="50000">
                    <a:srgbClr val="FF3300"/>
                  </a:gs>
                  <a:gs pos="100000">
                    <a:srgbClr val="761800"/>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40" name="Shape 840"/>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41" name="Shape 841"/>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42" name="Shape 842"/>
              <p:cNvSpPr/>
              <p:nvPr/>
            </p:nvSpPr>
            <p:spPr>
              <a:xfrm rot="16200000">
                <a:off x="152399" y="-152400"/>
                <a:ext cx="377826"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43" name="Shape 843"/>
              <p:cNvSpPr/>
              <p:nvPr/>
            </p:nvSpPr>
            <p:spPr>
              <a:xfrm rot="16200000">
                <a:off x="298370" y="153035"/>
                <a:ext cx="180341"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solidFill>
                      <a:srgbClr val="FFFFFF"/>
                    </a:solidFill>
                    <a:latin typeface="Bodoni MT Black"/>
                    <a:ea typeface="Bodoni MT Black"/>
                    <a:cs typeface="Bodoni MT Black"/>
                    <a:sym typeface="Bodoni MT Black"/>
                  </a:defRPr>
                </a:lvl1pPr>
              </a:lstStyle>
              <a:p>
                <a:pPr lvl="0">
                  <a:defRPr sz="1800" b="0">
                    <a:solidFill>
                      <a:srgbClr val="000000"/>
                    </a:solidFill>
                  </a:defRPr>
                </a:pPr>
                <a:r>
                  <a:rPr sz="1200" b="1">
                    <a:solidFill>
                      <a:srgbClr val="FFFFFF"/>
                    </a:solidFill>
                  </a:rPr>
                  <a:t>6</a:t>
                </a:r>
              </a:p>
            </p:txBody>
          </p:sp>
        </p:grpSp>
      </p:grpSp>
      <p:grpSp>
        <p:nvGrpSpPr>
          <p:cNvPr id="864" name="Group 864"/>
          <p:cNvGrpSpPr/>
          <p:nvPr/>
        </p:nvGrpSpPr>
        <p:grpSpPr>
          <a:xfrm>
            <a:off x="2266476" y="4271178"/>
            <a:ext cx="1898175" cy="1026478"/>
            <a:chOff x="0" y="0"/>
            <a:chExt cx="1898174" cy="1026477"/>
          </a:xfrm>
        </p:grpSpPr>
        <p:grpSp>
          <p:nvGrpSpPr>
            <p:cNvPr id="851" name="Group 851"/>
            <p:cNvGrpSpPr/>
            <p:nvPr/>
          </p:nvGrpSpPr>
          <p:grpSpPr>
            <a:xfrm>
              <a:off x="1213962" y="647063"/>
              <a:ext cx="684213" cy="379415"/>
              <a:chOff x="0" y="0"/>
              <a:chExt cx="684212" cy="379413"/>
            </a:xfrm>
          </p:grpSpPr>
          <p:sp>
            <p:nvSpPr>
              <p:cNvPr id="846" name="Shape 846"/>
              <p:cNvSpPr/>
              <p:nvPr/>
            </p:nvSpPr>
            <p:spPr>
              <a:xfrm rot="16200000">
                <a:off x="152399" y="-152400"/>
                <a:ext cx="379414"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path>
                </a:pathLst>
              </a:custGeom>
              <a:gradFill flip="none" rotWithShape="1">
                <a:gsLst>
                  <a:gs pos="0">
                    <a:srgbClr val="761800"/>
                  </a:gs>
                  <a:gs pos="50000">
                    <a:srgbClr val="FF3300"/>
                  </a:gs>
                  <a:gs pos="100000">
                    <a:srgbClr val="761800"/>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47" name="Shape 847"/>
              <p:cNvSpPr/>
              <p:nvPr/>
            </p:nvSpPr>
            <p:spPr>
              <a:xfrm rot="16200000">
                <a:off x="294679" y="-294680"/>
                <a:ext cx="94854"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21600" y="0"/>
                    </a:lnTo>
                    <a:lnTo>
                      <a:pt x="21600" y="18606"/>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48" name="Shape 848"/>
              <p:cNvSpPr/>
              <p:nvPr/>
            </p:nvSpPr>
            <p:spPr>
              <a:xfrm rot="16200000">
                <a:off x="-142281" y="142280"/>
                <a:ext cx="379415" cy="948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49" name="Shape 849"/>
              <p:cNvSpPr/>
              <p:nvPr/>
            </p:nvSpPr>
            <p:spPr>
              <a:xfrm rot="16200000">
                <a:off x="152399" y="-152400"/>
                <a:ext cx="379414"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moveTo>
                      <a:pt x="0" y="2994"/>
                    </a:moveTo>
                    <a:lnTo>
                      <a:pt x="16200" y="2994"/>
                    </a:lnTo>
                    <a:lnTo>
                      <a:pt x="21600" y="0"/>
                    </a:lnTo>
                    <a:moveTo>
                      <a:pt x="16200" y="2994"/>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50" name="Shape 850"/>
              <p:cNvSpPr/>
              <p:nvPr/>
            </p:nvSpPr>
            <p:spPr>
              <a:xfrm rot="16200000">
                <a:off x="299362" y="154623"/>
                <a:ext cx="180341"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solidFill>
                      <a:srgbClr val="FFFFFF"/>
                    </a:solidFill>
                    <a:latin typeface="Bodoni MT Black"/>
                    <a:ea typeface="Bodoni MT Black"/>
                    <a:cs typeface="Bodoni MT Black"/>
                    <a:sym typeface="Bodoni MT Black"/>
                  </a:defRPr>
                </a:lvl1pPr>
              </a:lstStyle>
              <a:p>
                <a:pPr lvl="0">
                  <a:defRPr sz="1800" b="0">
                    <a:solidFill>
                      <a:srgbClr val="000000"/>
                    </a:solidFill>
                  </a:defRPr>
                </a:pPr>
                <a:r>
                  <a:rPr sz="1200" b="1">
                    <a:solidFill>
                      <a:srgbClr val="FFFFFF"/>
                    </a:solidFill>
                  </a:rPr>
                  <a:t>3</a:t>
                </a:r>
              </a:p>
            </p:txBody>
          </p:sp>
        </p:grpSp>
        <p:grpSp>
          <p:nvGrpSpPr>
            <p:cNvPr id="857" name="Group 857"/>
            <p:cNvGrpSpPr/>
            <p:nvPr/>
          </p:nvGrpSpPr>
          <p:grpSpPr>
            <a:xfrm>
              <a:off x="953" y="311626"/>
              <a:ext cx="682627" cy="377826"/>
              <a:chOff x="0" y="0"/>
              <a:chExt cx="682625" cy="377825"/>
            </a:xfrm>
          </p:grpSpPr>
          <p:sp>
            <p:nvSpPr>
              <p:cNvPr id="852" name="Shape 852"/>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761800"/>
                  </a:gs>
                  <a:gs pos="50000">
                    <a:srgbClr val="FF3300"/>
                  </a:gs>
                  <a:gs pos="100000">
                    <a:srgbClr val="761800"/>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53" name="Shape 853"/>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54" name="Shape 854"/>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55" name="Shape 855"/>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56" name="Shape 856"/>
              <p:cNvSpPr/>
              <p:nvPr/>
            </p:nvSpPr>
            <p:spPr>
              <a:xfrm rot="16200000">
                <a:off x="298370" y="153035"/>
                <a:ext cx="180341"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solidFill>
                      <a:srgbClr val="FFFFFF"/>
                    </a:solidFill>
                    <a:latin typeface="Bodoni MT Black"/>
                    <a:ea typeface="Bodoni MT Black"/>
                    <a:cs typeface="Bodoni MT Black"/>
                    <a:sym typeface="Bodoni MT Black"/>
                  </a:defRPr>
                </a:lvl1pPr>
              </a:lstStyle>
              <a:p>
                <a:pPr lvl="0">
                  <a:defRPr sz="1800" b="0">
                    <a:solidFill>
                      <a:srgbClr val="000000"/>
                    </a:solidFill>
                  </a:defRPr>
                </a:pPr>
                <a:r>
                  <a:rPr sz="1200" b="1">
                    <a:solidFill>
                      <a:srgbClr val="FFFFFF"/>
                    </a:solidFill>
                  </a:rPr>
                  <a:t>4</a:t>
                </a:r>
              </a:p>
            </p:txBody>
          </p:sp>
        </p:grpSp>
        <p:grpSp>
          <p:nvGrpSpPr>
            <p:cNvPr id="863" name="Group 863"/>
            <p:cNvGrpSpPr/>
            <p:nvPr/>
          </p:nvGrpSpPr>
          <p:grpSpPr>
            <a:xfrm>
              <a:off x="-1" y="-1"/>
              <a:ext cx="682627" cy="379414"/>
              <a:chOff x="0" y="0"/>
              <a:chExt cx="682625" cy="379413"/>
            </a:xfrm>
          </p:grpSpPr>
          <p:sp>
            <p:nvSpPr>
              <p:cNvPr id="858" name="Shape 858"/>
              <p:cNvSpPr/>
              <p:nvPr/>
            </p:nvSpPr>
            <p:spPr>
              <a:xfrm rot="16200000">
                <a:off x="151606" y="-151606"/>
                <a:ext cx="379414" cy="682626"/>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5400" y="0"/>
                    </a:lnTo>
                    <a:lnTo>
                      <a:pt x="21600" y="0"/>
                    </a:lnTo>
                    <a:lnTo>
                      <a:pt x="21600" y="18599"/>
                    </a:lnTo>
                    <a:lnTo>
                      <a:pt x="16200" y="21600"/>
                    </a:lnTo>
                    <a:lnTo>
                      <a:pt x="0" y="21600"/>
                    </a:lnTo>
                    <a:close/>
                  </a:path>
                </a:pathLst>
              </a:custGeom>
              <a:gradFill flip="none" rotWithShape="1">
                <a:gsLst>
                  <a:gs pos="0">
                    <a:srgbClr val="761800"/>
                  </a:gs>
                  <a:gs pos="50000">
                    <a:srgbClr val="FF3300"/>
                  </a:gs>
                  <a:gs pos="100000">
                    <a:srgbClr val="761800"/>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59" name="Shape 859"/>
              <p:cNvSpPr/>
              <p:nvPr/>
            </p:nvSpPr>
            <p:spPr>
              <a:xfrm rot="16200000">
                <a:off x="293886" y="-293887"/>
                <a:ext cx="94854" cy="682626"/>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21600" y="0"/>
                    </a:lnTo>
                    <a:lnTo>
                      <a:pt x="21600" y="18599"/>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60" name="Shape 860"/>
              <p:cNvSpPr/>
              <p:nvPr/>
            </p:nvSpPr>
            <p:spPr>
              <a:xfrm rot="16200000">
                <a:off x="-142281" y="142280"/>
                <a:ext cx="379415" cy="948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61" name="Shape 861"/>
              <p:cNvSpPr/>
              <p:nvPr/>
            </p:nvSpPr>
            <p:spPr>
              <a:xfrm rot="16200000">
                <a:off x="151606" y="-151606"/>
                <a:ext cx="379414" cy="682626"/>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5400" y="0"/>
                    </a:lnTo>
                    <a:lnTo>
                      <a:pt x="21600" y="0"/>
                    </a:lnTo>
                    <a:lnTo>
                      <a:pt x="21600" y="18599"/>
                    </a:lnTo>
                    <a:lnTo>
                      <a:pt x="16200" y="21600"/>
                    </a:lnTo>
                    <a:lnTo>
                      <a:pt x="0" y="21600"/>
                    </a:lnTo>
                    <a:close/>
                    <a:moveTo>
                      <a:pt x="0" y="3001"/>
                    </a:moveTo>
                    <a:lnTo>
                      <a:pt x="16200" y="3001"/>
                    </a:lnTo>
                    <a:lnTo>
                      <a:pt x="21600" y="0"/>
                    </a:lnTo>
                    <a:moveTo>
                      <a:pt x="16200" y="3001"/>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62" name="Shape 862"/>
              <p:cNvSpPr/>
              <p:nvPr/>
            </p:nvSpPr>
            <p:spPr>
              <a:xfrm rot="16200000">
                <a:off x="298569" y="154623"/>
                <a:ext cx="180341"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solidFill>
                      <a:srgbClr val="FFFFFF"/>
                    </a:solidFill>
                    <a:latin typeface="Bodoni MT Black"/>
                    <a:ea typeface="Bodoni MT Black"/>
                    <a:cs typeface="Bodoni MT Black"/>
                    <a:sym typeface="Bodoni MT Black"/>
                  </a:defRPr>
                </a:lvl1pPr>
              </a:lstStyle>
              <a:p>
                <a:pPr lvl="0">
                  <a:defRPr sz="1800" b="0">
                    <a:solidFill>
                      <a:srgbClr val="000000"/>
                    </a:solidFill>
                  </a:defRPr>
                </a:pPr>
                <a:r>
                  <a:rPr sz="1200" b="1">
                    <a:solidFill>
                      <a:srgbClr val="FFFFFF"/>
                    </a:solidFill>
                  </a:rPr>
                  <a:t>5</a:t>
                </a:r>
              </a:p>
            </p:txBody>
          </p:sp>
        </p:grpSp>
      </p:grpSp>
      <p:grpSp>
        <p:nvGrpSpPr>
          <p:cNvPr id="882" name="Group 882"/>
          <p:cNvGrpSpPr/>
          <p:nvPr/>
        </p:nvGrpSpPr>
        <p:grpSpPr>
          <a:xfrm>
            <a:off x="6057739" y="4541853"/>
            <a:ext cx="2619060" cy="1380008"/>
            <a:chOff x="0" y="0"/>
            <a:chExt cx="2619059" cy="1380007"/>
          </a:xfrm>
        </p:grpSpPr>
        <p:grpSp>
          <p:nvGrpSpPr>
            <p:cNvPr id="869" name="Group 869"/>
            <p:cNvGrpSpPr/>
            <p:nvPr/>
          </p:nvGrpSpPr>
          <p:grpSpPr>
            <a:xfrm>
              <a:off x="1934845" y="1002182"/>
              <a:ext cx="684214" cy="377826"/>
              <a:chOff x="0" y="0"/>
              <a:chExt cx="684212" cy="377825"/>
            </a:xfrm>
          </p:grpSpPr>
          <p:sp>
            <p:nvSpPr>
              <p:cNvPr id="865" name="Shape 865"/>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000076"/>
                  </a:gs>
                  <a:gs pos="50000">
                    <a:srgbClr val="0000FF"/>
                  </a:gs>
                  <a:gs pos="100000">
                    <a:srgbClr val="000076"/>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866" name="Shape 866"/>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867" name="Shape 867"/>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868" name="Shape 868"/>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875" name="Group 875"/>
            <p:cNvGrpSpPr/>
            <p:nvPr/>
          </p:nvGrpSpPr>
          <p:grpSpPr>
            <a:xfrm>
              <a:off x="1934846" y="681668"/>
              <a:ext cx="684213" cy="377826"/>
              <a:chOff x="0" y="0"/>
              <a:chExt cx="684212" cy="377825"/>
            </a:xfrm>
          </p:grpSpPr>
          <p:sp>
            <p:nvSpPr>
              <p:cNvPr id="870" name="Shape 870"/>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000076"/>
                  </a:gs>
                  <a:gs pos="50000">
                    <a:srgbClr val="0000FF"/>
                  </a:gs>
                  <a:gs pos="100000">
                    <a:srgbClr val="000076"/>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71" name="Shape 871"/>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72" name="Shape 872"/>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73" name="Shape 873"/>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74" name="Shape 874"/>
              <p:cNvSpPr/>
              <p:nvPr/>
            </p:nvSpPr>
            <p:spPr>
              <a:xfrm rot="16200000">
                <a:off x="255743" y="109614"/>
                <a:ext cx="267183"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solidFill>
                      <a:srgbClr val="FFFFFF"/>
                    </a:solidFill>
                    <a:latin typeface="Bodoni MT Black"/>
                    <a:ea typeface="Bodoni MT Black"/>
                    <a:cs typeface="Bodoni MT Black"/>
                    <a:sym typeface="Bodoni MT Black"/>
                  </a:defRPr>
                </a:lvl1pPr>
              </a:lstStyle>
              <a:p>
                <a:pPr lvl="0">
                  <a:defRPr sz="1800" b="0">
                    <a:solidFill>
                      <a:srgbClr val="000000"/>
                    </a:solidFill>
                  </a:defRPr>
                </a:pPr>
                <a:r>
                  <a:rPr sz="1200" b="1">
                    <a:solidFill>
                      <a:srgbClr val="FFFFFF"/>
                    </a:solidFill>
                  </a:rPr>
                  <a:t>&gt;3</a:t>
                </a:r>
              </a:p>
            </p:txBody>
          </p:sp>
        </p:grpSp>
        <p:grpSp>
          <p:nvGrpSpPr>
            <p:cNvPr id="881" name="Group 881"/>
            <p:cNvGrpSpPr/>
            <p:nvPr/>
          </p:nvGrpSpPr>
          <p:grpSpPr>
            <a:xfrm>
              <a:off x="-1" y="0"/>
              <a:ext cx="684214" cy="377826"/>
              <a:chOff x="0" y="0"/>
              <a:chExt cx="684212" cy="377825"/>
            </a:xfrm>
          </p:grpSpPr>
          <p:sp>
            <p:nvSpPr>
              <p:cNvPr id="876" name="Shape 876"/>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000076"/>
                  </a:gs>
                  <a:gs pos="50000">
                    <a:srgbClr val="0000FF"/>
                  </a:gs>
                  <a:gs pos="100000">
                    <a:srgbClr val="000076"/>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77" name="Shape 877"/>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78" name="Shape 878"/>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79" name="Shape 879"/>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880" name="Shape 880"/>
              <p:cNvSpPr/>
              <p:nvPr/>
            </p:nvSpPr>
            <p:spPr>
              <a:xfrm rot="16200000">
                <a:off x="299164" y="153035"/>
                <a:ext cx="180341"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solidFill>
                      <a:srgbClr val="FFFFFF"/>
                    </a:solidFill>
                    <a:latin typeface="Bodoni MT Black"/>
                    <a:ea typeface="Bodoni MT Black"/>
                    <a:cs typeface="Bodoni MT Black"/>
                    <a:sym typeface="Bodoni MT Black"/>
                  </a:defRPr>
                </a:lvl1pPr>
              </a:lstStyle>
              <a:p>
                <a:pPr lvl="0">
                  <a:defRPr sz="1800" b="0">
                    <a:solidFill>
                      <a:srgbClr val="000000"/>
                    </a:solidFill>
                  </a:defRPr>
                </a:pPr>
                <a:r>
                  <a:rPr sz="1200" b="1">
                    <a:solidFill>
                      <a:srgbClr val="FFFFFF"/>
                    </a:solidFill>
                  </a:rPr>
                  <a:t>4</a:t>
                </a:r>
              </a:p>
            </p:txBody>
          </p:sp>
        </p:grpSp>
      </p:grpSp>
      <p:grpSp>
        <p:nvGrpSpPr>
          <p:cNvPr id="963" name="Group 963"/>
          <p:cNvGrpSpPr/>
          <p:nvPr/>
        </p:nvGrpSpPr>
        <p:grpSpPr>
          <a:xfrm>
            <a:off x="1041091" y="4596931"/>
            <a:ext cx="3197226" cy="1350170"/>
            <a:chOff x="0" y="0"/>
            <a:chExt cx="3197224" cy="1350168"/>
          </a:xfrm>
        </p:grpSpPr>
        <p:grpSp>
          <p:nvGrpSpPr>
            <p:cNvPr id="887" name="Group 887"/>
            <p:cNvGrpSpPr/>
            <p:nvPr/>
          </p:nvGrpSpPr>
          <p:grpSpPr>
            <a:xfrm>
              <a:off x="2513012" y="971550"/>
              <a:ext cx="684213" cy="377826"/>
              <a:chOff x="0" y="0"/>
              <a:chExt cx="684212" cy="377825"/>
            </a:xfrm>
          </p:grpSpPr>
          <p:sp>
            <p:nvSpPr>
              <p:cNvPr id="883" name="Shape 883"/>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884" name="Shape 884"/>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885" name="Shape 885"/>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886" name="Shape 886"/>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892" name="Group 892"/>
            <p:cNvGrpSpPr/>
            <p:nvPr/>
          </p:nvGrpSpPr>
          <p:grpSpPr>
            <a:xfrm>
              <a:off x="1886743" y="972343"/>
              <a:ext cx="682626" cy="377826"/>
              <a:chOff x="0" y="0"/>
              <a:chExt cx="682625" cy="377825"/>
            </a:xfrm>
          </p:grpSpPr>
          <p:sp>
            <p:nvSpPr>
              <p:cNvPr id="888" name="Shape 888"/>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889" name="Shape 889"/>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890" name="Shape 890"/>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891" name="Shape 891"/>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897" name="Group 897"/>
            <p:cNvGrpSpPr/>
            <p:nvPr/>
          </p:nvGrpSpPr>
          <p:grpSpPr>
            <a:xfrm>
              <a:off x="1256506" y="972343"/>
              <a:ext cx="682626" cy="377826"/>
              <a:chOff x="0" y="0"/>
              <a:chExt cx="682625" cy="377825"/>
            </a:xfrm>
          </p:grpSpPr>
          <p:sp>
            <p:nvSpPr>
              <p:cNvPr id="893" name="Shape 893"/>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894" name="Shape 894"/>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895" name="Shape 895"/>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896" name="Shape 896"/>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902" name="Group 902"/>
            <p:cNvGrpSpPr/>
            <p:nvPr/>
          </p:nvGrpSpPr>
          <p:grpSpPr>
            <a:xfrm>
              <a:off x="628649" y="971550"/>
              <a:ext cx="684214" cy="377826"/>
              <a:chOff x="0" y="0"/>
              <a:chExt cx="684212" cy="377825"/>
            </a:xfrm>
          </p:grpSpPr>
          <p:sp>
            <p:nvSpPr>
              <p:cNvPr id="898" name="Shape 898"/>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899" name="Shape 899"/>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00" name="Shape 900"/>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01" name="Shape 901"/>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907" name="Group 907"/>
            <p:cNvGrpSpPr/>
            <p:nvPr/>
          </p:nvGrpSpPr>
          <p:grpSpPr>
            <a:xfrm>
              <a:off x="-1" y="971550"/>
              <a:ext cx="684214" cy="377826"/>
              <a:chOff x="0" y="0"/>
              <a:chExt cx="684212" cy="377825"/>
            </a:xfrm>
          </p:grpSpPr>
          <p:sp>
            <p:nvSpPr>
              <p:cNvPr id="903" name="Shape 903"/>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04" name="Shape 904"/>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05" name="Shape 905"/>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06" name="Shape 906"/>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913" name="Group 913"/>
            <p:cNvGrpSpPr/>
            <p:nvPr/>
          </p:nvGrpSpPr>
          <p:grpSpPr>
            <a:xfrm>
              <a:off x="2513012" y="647700"/>
              <a:ext cx="684213" cy="377826"/>
              <a:chOff x="0" y="0"/>
              <a:chExt cx="684212" cy="377825"/>
            </a:xfrm>
          </p:grpSpPr>
          <p:sp>
            <p:nvSpPr>
              <p:cNvPr id="908" name="Shape 908"/>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909" name="Shape 909"/>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910" name="Shape 910"/>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911" name="Shape 911"/>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912" name="Shape 912"/>
              <p:cNvSpPr/>
              <p:nvPr/>
            </p:nvSpPr>
            <p:spPr>
              <a:xfrm rot="16200000">
                <a:off x="255743" y="109614"/>
                <a:ext cx="267182"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solidFill>
                      <a:srgbClr val="FFFFFF"/>
                    </a:solidFill>
                    <a:latin typeface="Bodoni MT Black"/>
                    <a:ea typeface="Bodoni MT Black"/>
                    <a:cs typeface="Bodoni MT Black"/>
                    <a:sym typeface="Bodoni MT Black"/>
                  </a:defRPr>
                </a:lvl1pPr>
              </a:lstStyle>
              <a:p>
                <a:pPr lvl="0">
                  <a:defRPr sz="1800" b="0">
                    <a:solidFill>
                      <a:srgbClr val="000000"/>
                    </a:solidFill>
                  </a:defRPr>
                </a:pPr>
                <a:r>
                  <a:rPr sz="1200" b="1">
                    <a:solidFill>
                      <a:srgbClr val="FFFFFF"/>
                    </a:solidFill>
                  </a:rPr>
                  <a:t>&gt;3</a:t>
                </a:r>
              </a:p>
            </p:txBody>
          </p:sp>
        </p:grpSp>
        <p:grpSp>
          <p:nvGrpSpPr>
            <p:cNvPr id="918" name="Group 918"/>
            <p:cNvGrpSpPr/>
            <p:nvPr/>
          </p:nvGrpSpPr>
          <p:grpSpPr>
            <a:xfrm>
              <a:off x="1886743" y="648493"/>
              <a:ext cx="682626" cy="377826"/>
              <a:chOff x="0" y="0"/>
              <a:chExt cx="682625" cy="377825"/>
            </a:xfrm>
          </p:grpSpPr>
          <p:sp>
            <p:nvSpPr>
              <p:cNvPr id="914" name="Shape 914"/>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15" name="Shape 915"/>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16" name="Shape 916"/>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17" name="Shape 917"/>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923" name="Group 923"/>
            <p:cNvGrpSpPr/>
            <p:nvPr/>
          </p:nvGrpSpPr>
          <p:grpSpPr>
            <a:xfrm>
              <a:off x="1256506" y="648493"/>
              <a:ext cx="682626" cy="377826"/>
              <a:chOff x="0" y="0"/>
              <a:chExt cx="682625" cy="377825"/>
            </a:xfrm>
          </p:grpSpPr>
          <p:sp>
            <p:nvSpPr>
              <p:cNvPr id="919" name="Shape 919"/>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20" name="Shape 920"/>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21" name="Shape 921"/>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22" name="Shape 922"/>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928" name="Group 928"/>
            <p:cNvGrpSpPr/>
            <p:nvPr/>
          </p:nvGrpSpPr>
          <p:grpSpPr>
            <a:xfrm>
              <a:off x="628649" y="647700"/>
              <a:ext cx="684214" cy="377826"/>
              <a:chOff x="0" y="0"/>
              <a:chExt cx="684212" cy="377825"/>
            </a:xfrm>
          </p:grpSpPr>
          <p:sp>
            <p:nvSpPr>
              <p:cNvPr id="924" name="Shape 924"/>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25" name="Shape 925"/>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26" name="Shape 926"/>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27" name="Shape 927"/>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934" name="Group 934"/>
            <p:cNvGrpSpPr/>
            <p:nvPr/>
          </p:nvGrpSpPr>
          <p:grpSpPr>
            <a:xfrm>
              <a:off x="-1" y="647700"/>
              <a:ext cx="684214" cy="377826"/>
              <a:chOff x="0" y="0"/>
              <a:chExt cx="684212" cy="377825"/>
            </a:xfrm>
          </p:grpSpPr>
          <p:sp>
            <p:nvSpPr>
              <p:cNvPr id="929" name="Shape 929"/>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930" name="Shape 930"/>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931" name="Shape 931"/>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932" name="Shape 932"/>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933" name="Shape 933"/>
              <p:cNvSpPr/>
              <p:nvPr/>
            </p:nvSpPr>
            <p:spPr>
              <a:xfrm rot="16200000">
                <a:off x="299164" y="153035"/>
                <a:ext cx="180341"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solidFill>
                      <a:srgbClr val="FFFFFF"/>
                    </a:solidFill>
                    <a:latin typeface="Bodoni MT Black"/>
                    <a:ea typeface="Bodoni MT Black"/>
                    <a:cs typeface="Bodoni MT Black"/>
                    <a:sym typeface="Bodoni MT Black"/>
                  </a:defRPr>
                </a:lvl1pPr>
              </a:lstStyle>
              <a:p>
                <a:pPr lvl="0">
                  <a:defRPr sz="1800" b="0">
                    <a:solidFill>
                      <a:srgbClr val="000000"/>
                    </a:solidFill>
                  </a:defRPr>
                </a:pPr>
                <a:r>
                  <a:rPr sz="1200" b="1">
                    <a:solidFill>
                      <a:srgbClr val="FFFFFF"/>
                    </a:solidFill>
                  </a:rPr>
                  <a:t>2</a:t>
                </a:r>
              </a:p>
            </p:txBody>
          </p:sp>
        </p:grpSp>
        <p:grpSp>
          <p:nvGrpSpPr>
            <p:cNvPr id="939" name="Group 939"/>
            <p:cNvGrpSpPr/>
            <p:nvPr/>
          </p:nvGrpSpPr>
          <p:grpSpPr>
            <a:xfrm>
              <a:off x="1885156" y="323056"/>
              <a:ext cx="684213" cy="379413"/>
              <a:chOff x="0" y="0"/>
              <a:chExt cx="684212" cy="379412"/>
            </a:xfrm>
          </p:grpSpPr>
          <p:sp>
            <p:nvSpPr>
              <p:cNvPr id="935" name="Shape 935"/>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36" name="Shape 936"/>
              <p:cNvSpPr/>
              <p:nvPr/>
            </p:nvSpPr>
            <p:spPr>
              <a:xfrm rot="16200000">
                <a:off x="294679" y="-294680"/>
                <a:ext cx="94854"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21600" y="0"/>
                    </a:lnTo>
                    <a:lnTo>
                      <a:pt x="21600" y="18606"/>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37" name="Shape 937"/>
              <p:cNvSpPr/>
              <p:nvPr/>
            </p:nvSpPr>
            <p:spPr>
              <a:xfrm rot="16200000">
                <a:off x="-142280" y="142279"/>
                <a:ext cx="379413" cy="948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38" name="Shape 938"/>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moveTo>
                      <a:pt x="0" y="2994"/>
                    </a:moveTo>
                    <a:lnTo>
                      <a:pt x="16200" y="2994"/>
                    </a:lnTo>
                    <a:lnTo>
                      <a:pt x="21600" y="0"/>
                    </a:lnTo>
                    <a:moveTo>
                      <a:pt x="16200" y="2994"/>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945" name="Group 945"/>
            <p:cNvGrpSpPr/>
            <p:nvPr/>
          </p:nvGrpSpPr>
          <p:grpSpPr>
            <a:xfrm>
              <a:off x="1255712" y="323850"/>
              <a:ext cx="682626" cy="379413"/>
              <a:chOff x="0" y="0"/>
              <a:chExt cx="682625" cy="379412"/>
            </a:xfrm>
          </p:grpSpPr>
          <p:sp>
            <p:nvSpPr>
              <p:cNvPr id="940" name="Shape 940"/>
              <p:cNvSpPr/>
              <p:nvPr/>
            </p:nvSpPr>
            <p:spPr>
              <a:xfrm rot="16200000">
                <a:off x="151606" y="-151607"/>
                <a:ext cx="379413" cy="682626"/>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5400" y="0"/>
                    </a:lnTo>
                    <a:lnTo>
                      <a:pt x="21600" y="0"/>
                    </a:lnTo>
                    <a:lnTo>
                      <a:pt x="21600" y="18599"/>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941" name="Shape 941"/>
              <p:cNvSpPr/>
              <p:nvPr/>
            </p:nvSpPr>
            <p:spPr>
              <a:xfrm rot="16200000">
                <a:off x="293886" y="-293887"/>
                <a:ext cx="94854" cy="682626"/>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21600" y="0"/>
                    </a:lnTo>
                    <a:lnTo>
                      <a:pt x="21600" y="18599"/>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942" name="Shape 942"/>
              <p:cNvSpPr/>
              <p:nvPr/>
            </p:nvSpPr>
            <p:spPr>
              <a:xfrm rot="16200000">
                <a:off x="-142280" y="142279"/>
                <a:ext cx="379413" cy="948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943" name="Shape 943"/>
              <p:cNvSpPr/>
              <p:nvPr/>
            </p:nvSpPr>
            <p:spPr>
              <a:xfrm rot="16200000">
                <a:off x="151606" y="-151607"/>
                <a:ext cx="379413" cy="682626"/>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5400" y="0"/>
                    </a:lnTo>
                    <a:lnTo>
                      <a:pt x="21600" y="0"/>
                    </a:lnTo>
                    <a:lnTo>
                      <a:pt x="21600" y="18599"/>
                    </a:lnTo>
                    <a:lnTo>
                      <a:pt x="16200" y="21600"/>
                    </a:lnTo>
                    <a:lnTo>
                      <a:pt x="0" y="21600"/>
                    </a:lnTo>
                    <a:close/>
                    <a:moveTo>
                      <a:pt x="0" y="3001"/>
                    </a:moveTo>
                    <a:lnTo>
                      <a:pt x="16200" y="3001"/>
                    </a:lnTo>
                    <a:lnTo>
                      <a:pt x="21600" y="0"/>
                    </a:lnTo>
                    <a:moveTo>
                      <a:pt x="16200" y="3001"/>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944" name="Shape 944"/>
              <p:cNvSpPr/>
              <p:nvPr/>
            </p:nvSpPr>
            <p:spPr>
              <a:xfrm rot="16200000">
                <a:off x="298569" y="154622"/>
                <a:ext cx="180341"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solidFill>
                      <a:srgbClr val="FFFFFF"/>
                    </a:solidFill>
                    <a:latin typeface="Bodoni MT Black"/>
                    <a:ea typeface="Bodoni MT Black"/>
                    <a:cs typeface="Bodoni MT Black"/>
                    <a:sym typeface="Bodoni MT Black"/>
                  </a:defRPr>
                </a:lvl1pPr>
              </a:lstStyle>
              <a:p>
                <a:pPr lvl="0">
                  <a:defRPr sz="1800" b="0">
                    <a:solidFill>
                      <a:srgbClr val="000000"/>
                    </a:solidFill>
                  </a:defRPr>
                </a:pPr>
                <a:r>
                  <a:rPr sz="1200" b="1">
                    <a:solidFill>
                      <a:srgbClr val="FFFFFF"/>
                    </a:solidFill>
                  </a:rPr>
                  <a:t>3</a:t>
                </a:r>
              </a:p>
            </p:txBody>
          </p:sp>
        </p:grpSp>
        <p:grpSp>
          <p:nvGrpSpPr>
            <p:cNvPr id="950" name="Group 950"/>
            <p:cNvGrpSpPr/>
            <p:nvPr/>
          </p:nvGrpSpPr>
          <p:grpSpPr>
            <a:xfrm>
              <a:off x="627856" y="323056"/>
              <a:ext cx="684213" cy="379413"/>
              <a:chOff x="0" y="0"/>
              <a:chExt cx="684212" cy="379412"/>
            </a:xfrm>
          </p:grpSpPr>
          <p:sp>
            <p:nvSpPr>
              <p:cNvPr id="946" name="Shape 946"/>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47" name="Shape 947"/>
              <p:cNvSpPr/>
              <p:nvPr/>
            </p:nvSpPr>
            <p:spPr>
              <a:xfrm rot="16200000">
                <a:off x="294679" y="-294680"/>
                <a:ext cx="94854"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21600" y="0"/>
                    </a:lnTo>
                    <a:lnTo>
                      <a:pt x="21600" y="18606"/>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48" name="Shape 948"/>
              <p:cNvSpPr/>
              <p:nvPr/>
            </p:nvSpPr>
            <p:spPr>
              <a:xfrm rot="16200000">
                <a:off x="-142280" y="142279"/>
                <a:ext cx="379413" cy="948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49" name="Shape 949"/>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moveTo>
                      <a:pt x="0" y="2994"/>
                    </a:moveTo>
                    <a:lnTo>
                      <a:pt x="16200" y="2994"/>
                    </a:lnTo>
                    <a:lnTo>
                      <a:pt x="21600" y="0"/>
                    </a:lnTo>
                    <a:moveTo>
                      <a:pt x="16200" y="2994"/>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956" name="Group 956"/>
            <p:cNvGrpSpPr/>
            <p:nvPr/>
          </p:nvGrpSpPr>
          <p:grpSpPr>
            <a:xfrm>
              <a:off x="1885949" y="-1"/>
              <a:ext cx="684214" cy="377827"/>
              <a:chOff x="0" y="0"/>
              <a:chExt cx="684212" cy="377825"/>
            </a:xfrm>
          </p:grpSpPr>
          <p:sp>
            <p:nvSpPr>
              <p:cNvPr id="951" name="Shape 951"/>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952" name="Shape 952"/>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953" name="Shape 953"/>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954" name="Shape 954"/>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955" name="Shape 955"/>
              <p:cNvSpPr/>
              <p:nvPr/>
            </p:nvSpPr>
            <p:spPr>
              <a:xfrm rot="16200000">
                <a:off x="299164" y="153035"/>
                <a:ext cx="180341"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solidFill>
                      <a:srgbClr val="FFFFFF"/>
                    </a:solidFill>
                    <a:latin typeface="Bodoni MT Black"/>
                    <a:ea typeface="Bodoni MT Black"/>
                    <a:cs typeface="Bodoni MT Black"/>
                    <a:sym typeface="Bodoni MT Black"/>
                  </a:defRPr>
                </a:lvl1pPr>
              </a:lstStyle>
              <a:p>
                <a:pPr lvl="0">
                  <a:defRPr sz="1800" b="0">
                    <a:solidFill>
                      <a:srgbClr val="000000"/>
                    </a:solidFill>
                  </a:defRPr>
                </a:pPr>
                <a:r>
                  <a:rPr sz="1200" b="1">
                    <a:solidFill>
                      <a:srgbClr val="FFFFFF"/>
                    </a:solidFill>
                  </a:rPr>
                  <a:t>4</a:t>
                </a:r>
              </a:p>
            </p:txBody>
          </p:sp>
        </p:grpSp>
        <p:grpSp>
          <p:nvGrpSpPr>
            <p:cNvPr id="962" name="Group 962"/>
            <p:cNvGrpSpPr/>
            <p:nvPr/>
          </p:nvGrpSpPr>
          <p:grpSpPr>
            <a:xfrm>
              <a:off x="628649" y="-1"/>
              <a:ext cx="684214" cy="377827"/>
              <a:chOff x="0" y="0"/>
              <a:chExt cx="684212" cy="377825"/>
            </a:xfrm>
          </p:grpSpPr>
          <p:sp>
            <p:nvSpPr>
              <p:cNvPr id="957" name="Shape 957"/>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958" name="Shape 958"/>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959" name="Shape 959"/>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960" name="Shape 960"/>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961" name="Shape 961"/>
              <p:cNvSpPr/>
              <p:nvPr/>
            </p:nvSpPr>
            <p:spPr>
              <a:xfrm rot="16200000">
                <a:off x="299164" y="153035"/>
                <a:ext cx="180341"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solidFill>
                      <a:srgbClr val="FFFFFF"/>
                    </a:solidFill>
                    <a:latin typeface="Bodoni MT Black"/>
                    <a:ea typeface="Bodoni MT Black"/>
                    <a:cs typeface="Bodoni MT Black"/>
                    <a:sym typeface="Bodoni MT Black"/>
                  </a:defRPr>
                </a:lvl1pPr>
              </a:lstStyle>
              <a:p>
                <a:pPr lvl="0">
                  <a:defRPr sz="1800" b="0">
                    <a:solidFill>
                      <a:srgbClr val="000000"/>
                    </a:solidFill>
                  </a:defRPr>
                </a:pPr>
                <a:r>
                  <a:rPr sz="1200" b="1">
                    <a:solidFill>
                      <a:srgbClr val="FFFFFF"/>
                    </a:solidFill>
                  </a:rPr>
                  <a:t>4</a:t>
                </a:r>
              </a:p>
            </p:txBody>
          </p:sp>
        </p:grpSp>
      </p:grpSp>
      <p:grpSp>
        <p:nvGrpSpPr>
          <p:cNvPr id="1044" name="Group 1044"/>
          <p:cNvGrpSpPr/>
          <p:nvPr/>
        </p:nvGrpSpPr>
        <p:grpSpPr>
          <a:xfrm>
            <a:off x="5363719" y="2407445"/>
            <a:ext cx="3197226" cy="1350170"/>
            <a:chOff x="0" y="0"/>
            <a:chExt cx="3197224" cy="1350168"/>
          </a:xfrm>
        </p:grpSpPr>
        <p:grpSp>
          <p:nvGrpSpPr>
            <p:cNvPr id="968" name="Group 968"/>
            <p:cNvGrpSpPr/>
            <p:nvPr/>
          </p:nvGrpSpPr>
          <p:grpSpPr>
            <a:xfrm>
              <a:off x="2513012" y="971550"/>
              <a:ext cx="684213" cy="377826"/>
              <a:chOff x="0" y="0"/>
              <a:chExt cx="684212" cy="377825"/>
            </a:xfrm>
          </p:grpSpPr>
          <p:sp>
            <p:nvSpPr>
              <p:cNvPr id="964" name="Shape 964"/>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65" name="Shape 965"/>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66" name="Shape 966"/>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67" name="Shape 967"/>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973" name="Group 973"/>
            <p:cNvGrpSpPr/>
            <p:nvPr/>
          </p:nvGrpSpPr>
          <p:grpSpPr>
            <a:xfrm>
              <a:off x="1886743" y="972343"/>
              <a:ext cx="682626" cy="377826"/>
              <a:chOff x="0" y="0"/>
              <a:chExt cx="682625" cy="377825"/>
            </a:xfrm>
          </p:grpSpPr>
          <p:sp>
            <p:nvSpPr>
              <p:cNvPr id="969" name="Shape 969"/>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70" name="Shape 970"/>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71" name="Shape 971"/>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72" name="Shape 972"/>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978" name="Group 978"/>
            <p:cNvGrpSpPr/>
            <p:nvPr/>
          </p:nvGrpSpPr>
          <p:grpSpPr>
            <a:xfrm>
              <a:off x="1256506" y="972343"/>
              <a:ext cx="682626" cy="377826"/>
              <a:chOff x="0" y="0"/>
              <a:chExt cx="682625" cy="377825"/>
            </a:xfrm>
          </p:grpSpPr>
          <p:sp>
            <p:nvSpPr>
              <p:cNvPr id="974" name="Shape 974"/>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75" name="Shape 975"/>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76" name="Shape 976"/>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77" name="Shape 977"/>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983" name="Group 983"/>
            <p:cNvGrpSpPr/>
            <p:nvPr/>
          </p:nvGrpSpPr>
          <p:grpSpPr>
            <a:xfrm>
              <a:off x="628649" y="971550"/>
              <a:ext cx="684214" cy="377826"/>
              <a:chOff x="0" y="0"/>
              <a:chExt cx="684212" cy="377825"/>
            </a:xfrm>
          </p:grpSpPr>
          <p:sp>
            <p:nvSpPr>
              <p:cNvPr id="979" name="Shape 979"/>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80" name="Shape 980"/>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81" name="Shape 981"/>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82" name="Shape 982"/>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988" name="Group 988"/>
            <p:cNvGrpSpPr/>
            <p:nvPr/>
          </p:nvGrpSpPr>
          <p:grpSpPr>
            <a:xfrm>
              <a:off x="-1" y="971550"/>
              <a:ext cx="684214" cy="377826"/>
              <a:chOff x="0" y="0"/>
              <a:chExt cx="684212" cy="377825"/>
            </a:xfrm>
          </p:grpSpPr>
          <p:sp>
            <p:nvSpPr>
              <p:cNvPr id="984" name="Shape 984"/>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85" name="Shape 985"/>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86" name="Shape 986"/>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87" name="Shape 987"/>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994" name="Group 994"/>
            <p:cNvGrpSpPr/>
            <p:nvPr/>
          </p:nvGrpSpPr>
          <p:grpSpPr>
            <a:xfrm>
              <a:off x="2513012" y="647700"/>
              <a:ext cx="684213" cy="377826"/>
              <a:chOff x="0" y="0"/>
              <a:chExt cx="684212" cy="377825"/>
            </a:xfrm>
          </p:grpSpPr>
          <p:sp>
            <p:nvSpPr>
              <p:cNvPr id="989" name="Shape 989"/>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990" name="Shape 990"/>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991" name="Shape 991"/>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992" name="Shape 992"/>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993" name="Shape 993"/>
              <p:cNvSpPr/>
              <p:nvPr/>
            </p:nvSpPr>
            <p:spPr>
              <a:xfrm rot="16200000">
                <a:off x="255743" y="109614"/>
                <a:ext cx="267182"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solidFill>
                      <a:srgbClr val="FFFFFF"/>
                    </a:solidFill>
                    <a:latin typeface="Bodoni MT Black"/>
                    <a:ea typeface="Bodoni MT Black"/>
                    <a:cs typeface="Bodoni MT Black"/>
                    <a:sym typeface="Bodoni MT Black"/>
                  </a:defRPr>
                </a:lvl1pPr>
              </a:lstStyle>
              <a:p>
                <a:pPr lvl="0">
                  <a:defRPr sz="1800" b="0">
                    <a:solidFill>
                      <a:srgbClr val="000000"/>
                    </a:solidFill>
                  </a:defRPr>
                </a:pPr>
                <a:r>
                  <a:rPr sz="1200" b="1">
                    <a:solidFill>
                      <a:srgbClr val="FFFFFF"/>
                    </a:solidFill>
                  </a:rPr>
                  <a:t>&gt;3</a:t>
                </a:r>
              </a:p>
            </p:txBody>
          </p:sp>
        </p:grpSp>
        <p:grpSp>
          <p:nvGrpSpPr>
            <p:cNvPr id="999" name="Group 999"/>
            <p:cNvGrpSpPr/>
            <p:nvPr/>
          </p:nvGrpSpPr>
          <p:grpSpPr>
            <a:xfrm>
              <a:off x="1886743" y="648493"/>
              <a:ext cx="682626" cy="377826"/>
              <a:chOff x="0" y="0"/>
              <a:chExt cx="682625" cy="377825"/>
            </a:xfrm>
          </p:grpSpPr>
          <p:sp>
            <p:nvSpPr>
              <p:cNvPr id="995" name="Shape 995"/>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96" name="Shape 996"/>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97" name="Shape 997"/>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998" name="Shape 998"/>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1004" name="Group 1004"/>
            <p:cNvGrpSpPr/>
            <p:nvPr/>
          </p:nvGrpSpPr>
          <p:grpSpPr>
            <a:xfrm>
              <a:off x="1256506" y="648493"/>
              <a:ext cx="682626" cy="377826"/>
              <a:chOff x="0" y="0"/>
              <a:chExt cx="682625" cy="377825"/>
            </a:xfrm>
          </p:grpSpPr>
          <p:sp>
            <p:nvSpPr>
              <p:cNvPr id="1000" name="Shape 1000"/>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1001" name="Shape 1001"/>
              <p:cNvSpPr/>
              <p:nvPr/>
            </p:nvSpPr>
            <p:spPr>
              <a:xfrm rot="16200000">
                <a:off x="294084" y="-294085"/>
                <a:ext cx="94457" cy="682626"/>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21600" y="0"/>
                    </a:lnTo>
                    <a:lnTo>
                      <a:pt x="21600" y="18611"/>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1002" name="Shape 1002"/>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1003" name="Shape 1003"/>
              <p:cNvSpPr/>
              <p:nvPr/>
            </p:nvSpPr>
            <p:spPr>
              <a:xfrm rot="16200000">
                <a:off x="152400" y="-152400"/>
                <a:ext cx="377825" cy="682625"/>
              </a:xfrm>
              <a:custGeom>
                <a:avLst/>
                <a:gdLst/>
                <a:ahLst/>
                <a:cxnLst>
                  <a:cxn ang="0">
                    <a:pos x="wd2" y="hd2"/>
                  </a:cxn>
                  <a:cxn ang="5400000">
                    <a:pos x="wd2" y="hd2"/>
                  </a:cxn>
                  <a:cxn ang="10800000">
                    <a:pos x="wd2" y="hd2"/>
                  </a:cxn>
                  <a:cxn ang="16200000">
                    <a:pos x="wd2" y="hd2"/>
                  </a:cxn>
                </a:cxnLst>
                <a:rect l="0" t="0" r="r" b="b"/>
                <a:pathLst>
                  <a:path w="21600" h="21600" extrusionOk="0">
                    <a:moveTo>
                      <a:pt x="0" y="2989"/>
                    </a:moveTo>
                    <a:lnTo>
                      <a:pt x="5400" y="0"/>
                    </a:lnTo>
                    <a:lnTo>
                      <a:pt x="21600" y="0"/>
                    </a:lnTo>
                    <a:lnTo>
                      <a:pt x="21600" y="18611"/>
                    </a:lnTo>
                    <a:lnTo>
                      <a:pt x="16200" y="21600"/>
                    </a:lnTo>
                    <a:lnTo>
                      <a:pt x="0" y="21600"/>
                    </a:lnTo>
                    <a:close/>
                    <a:moveTo>
                      <a:pt x="0" y="2989"/>
                    </a:moveTo>
                    <a:lnTo>
                      <a:pt x="16200" y="2989"/>
                    </a:lnTo>
                    <a:lnTo>
                      <a:pt x="21600" y="0"/>
                    </a:lnTo>
                    <a:moveTo>
                      <a:pt x="16200" y="2989"/>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1009" name="Group 1009"/>
            <p:cNvGrpSpPr/>
            <p:nvPr/>
          </p:nvGrpSpPr>
          <p:grpSpPr>
            <a:xfrm>
              <a:off x="628649" y="647700"/>
              <a:ext cx="684214" cy="377826"/>
              <a:chOff x="0" y="0"/>
              <a:chExt cx="684212" cy="377825"/>
            </a:xfrm>
          </p:grpSpPr>
          <p:sp>
            <p:nvSpPr>
              <p:cNvPr id="1005" name="Shape 1005"/>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1006" name="Shape 1006"/>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1007" name="Shape 1007"/>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1008" name="Shape 1008"/>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1015" name="Group 1015"/>
            <p:cNvGrpSpPr/>
            <p:nvPr/>
          </p:nvGrpSpPr>
          <p:grpSpPr>
            <a:xfrm>
              <a:off x="-1" y="647700"/>
              <a:ext cx="684214" cy="377826"/>
              <a:chOff x="0" y="0"/>
              <a:chExt cx="684212" cy="377825"/>
            </a:xfrm>
          </p:grpSpPr>
          <p:sp>
            <p:nvSpPr>
              <p:cNvPr id="1010" name="Shape 1010"/>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1011" name="Shape 1011"/>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1012" name="Shape 1012"/>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1013" name="Shape 1013"/>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1014" name="Shape 1014"/>
              <p:cNvSpPr/>
              <p:nvPr/>
            </p:nvSpPr>
            <p:spPr>
              <a:xfrm rot="16200000">
                <a:off x="299164" y="153035"/>
                <a:ext cx="180341"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solidFill>
                      <a:srgbClr val="FFFFFF"/>
                    </a:solidFill>
                    <a:latin typeface="Bodoni MT Black"/>
                    <a:ea typeface="Bodoni MT Black"/>
                    <a:cs typeface="Bodoni MT Black"/>
                    <a:sym typeface="Bodoni MT Black"/>
                  </a:defRPr>
                </a:lvl1pPr>
              </a:lstStyle>
              <a:p>
                <a:pPr lvl="0">
                  <a:defRPr sz="1800" b="0">
                    <a:solidFill>
                      <a:srgbClr val="000000"/>
                    </a:solidFill>
                  </a:defRPr>
                </a:pPr>
                <a:r>
                  <a:rPr sz="1200" b="1">
                    <a:solidFill>
                      <a:srgbClr val="FFFFFF"/>
                    </a:solidFill>
                  </a:rPr>
                  <a:t>2</a:t>
                </a:r>
              </a:p>
            </p:txBody>
          </p:sp>
        </p:grpSp>
        <p:grpSp>
          <p:nvGrpSpPr>
            <p:cNvPr id="1020" name="Group 1020"/>
            <p:cNvGrpSpPr/>
            <p:nvPr/>
          </p:nvGrpSpPr>
          <p:grpSpPr>
            <a:xfrm>
              <a:off x="1885156" y="323056"/>
              <a:ext cx="684213" cy="379413"/>
              <a:chOff x="0" y="0"/>
              <a:chExt cx="684212" cy="379412"/>
            </a:xfrm>
          </p:grpSpPr>
          <p:sp>
            <p:nvSpPr>
              <p:cNvPr id="1016" name="Shape 1016"/>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1017" name="Shape 1017"/>
              <p:cNvSpPr/>
              <p:nvPr/>
            </p:nvSpPr>
            <p:spPr>
              <a:xfrm rot="16200000">
                <a:off x="294679" y="-294680"/>
                <a:ext cx="94854"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21600" y="0"/>
                    </a:lnTo>
                    <a:lnTo>
                      <a:pt x="21600" y="18606"/>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1018" name="Shape 1018"/>
              <p:cNvSpPr/>
              <p:nvPr/>
            </p:nvSpPr>
            <p:spPr>
              <a:xfrm rot="16200000">
                <a:off x="-142280" y="142279"/>
                <a:ext cx="379413" cy="948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1019" name="Shape 1019"/>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moveTo>
                      <a:pt x="0" y="2994"/>
                    </a:moveTo>
                    <a:lnTo>
                      <a:pt x="16200" y="2994"/>
                    </a:lnTo>
                    <a:lnTo>
                      <a:pt x="21600" y="0"/>
                    </a:lnTo>
                    <a:moveTo>
                      <a:pt x="16200" y="2994"/>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1026" name="Group 1026"/>
            <p:cNvGrpSpPr/>
            <p:nvPr/>
          </p:nvGrpSpPr>
          <p:grpSpPr>
            <a:xfrm>
              <a:off x="1255712" y="323850"/>
              <a:ext cx="682626" cy="379413"/>
              <a:chOff x="0" y="0"/>
              <a:chExt cx="682625" cy="379412"/>
            </a:xfrm>
          </p:grpSpPr>
          <p:sp>
            <p:nvSpPr>
              <p:cNvPr id="1021" name="Shape 1021"/>
              <p:cNvSpPr/>
              <p:nvPr/>
            </p:nvSpPr>
            <p:spPr>
              <a:xfrm rot="16200000">
                <a:off x="151606" y="-151607"/>
                <a:ext cx="379413" cy="682626"/>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5400" y="0"/>
                    </a:lnTo>
                    <a:lnTo>
                      <a:pt x="21600" y="0"/>
                    </a:lnTo>
                    <a:lnTo>
                      <a:pt x="21600" y="18599"/>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1022" name="Shape 1022"/>
              <p:cNvSpPr/>
              <p:nvPr/>
            </p:nvSpPr>
            <p:spPr>
              <a:xfrm rot="16200000">
                <a:off x="293886" y="-293887"/>
                <a:ext cx="94854" cy="682626"/>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21600" y="0"/>
                    </a:lnTo>
                    <a:lnTo>
                      <a:pt x="21600" y="18599"/>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1023" name="Shape 1023"/>
              <p:cNvSpPr/>
              <p:nvPr/>
            </p:nvSpPr>
            <p:spPr>
              <a:xfrm rot="16200000">
                <a:off x="-142280" y="142279"/>
                <a:ext cx="379413" cy="948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1024" name="Shape 1024"/>
              <p:cNvSpPr/>
              <p:nvPr/>
            </p:nvSpPr>
            <p:spPr>
              <a:xfrm rot="16200000">
                <a:off x="151606" y="-151607"/>
                <a:ext cx="379413" cy="682626"/>
              </a:xfrm>
              <a:custGeom>
                <a:avLst/>
                <a:gdLst/>
                <a:ahLst/>
                <a:cxnLst>
                  <a:cxn ang="0">
                    <a:pos x="wd2" y="hd2"/>
                  </a:cxn>
                  <a:cxn ang="5400000">
                    <a:pos x="wd2" y="hd2"/>
                  </a:cxn>
                  <a:cxn ang="10800000">
                    <a:pos x="wd2" y="hd2"/>
                  </a:cxn>
                  <a:cxn ang="16200000">
                    <a:pos x="wd2" y="hd2"/>
                  </a:cxn>
                </a:cxnLst>
                <a:rect l="0" t="0" r="r" b="b"/>
                <a:pathLst>
                  <a:path w="21600" h="21600" extrusionOk="0">
                    <a:moveTo>
                      <a:pt x="0" y="3001"/>
                    </a:moveTo>
                    <a:lnTo>
                      <a:pt x="5400" y="0"/>
                    </a:lnTo>
                    <a:lnTo>
                      <a:pt x="21600" y="0"/>
                    </a:lnTo>
                    <a:lnTo>
                      <a:pt x="21600" y="18599"/>
                    </a:lnTo>
                    <a:lnTo>
                      <a:pt x="16200" y="21600"/>
                    </a:lnTo>
                    <a:lnTo>
                      <a:pt x="0" y="21600"/>
                    </a:lnTo>
                    <a:close/>
                    <a:moveTo>
                      <a:pt x="0" y="3001"/>
                    </a:moveTo>
                    <a:lnTo>
                      <a:pt x="16200" y="3001"/>
                    </a:lnTo>
                    <a:lnTo>
                      <a:pt x="21600" y="0"/>
                    </a:lnTo>
                    <a:moveTo>
                      <a:pt x="16200" y="3001"/>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1025" name="Shape 1025"/>
              <p:cNvSpPr/>
              <p:nvPr/>
            </p:nvSpPr>
            <p:spPr>
              <a:xfrm rot="16200000">
                <a:off x="298569" y="154622"/>
                <a:ext cx="180341"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solidFill>
                      <a:srgbClr val="FFFFFF"/>
                    </a:solidFill>
                    <a:latin typeface="Bodoni MT Black"/>
                    <a:ea typeface="Bodoni MT Black"/>
                    <a:cs typeface="Bodoni MT Black"/>
                    <a:sym typeface="Bodoni MT Black"/>
                  </a:defRPr>
                </a:lvl1pPr>
              </a:lstStyle>
              <a:p>
                <a:pPr lvl="0">
                  <a:defRPr sz="1800" b="0">
                    <a:solidFill>
                      <a:srgbClr val="000000"/>
                    </a:solidFill>
                  </a:defRPr>
                </a:pPr>
                <a:r>
                  <a:rPr sz="1200" b="1">
                    <a:solidFill>
                      <a:srgbClr val="FFFFFF"/>
                    </a:solidFill>
                  </a:rPr>
                  <a:t>3</a:t>
                </a:r>
              </a:p>
            </p:txBody>
          </p:sp>
        </p:grpSp>
        <p:grpSp>
          <p:nvGrpSpPr>
            <p:cNvPr id="1031" name="Group 1031"/>
            <p:cNvGrpSpPr/>
            <p:nvPr/>
          </p:nvGrpSpPr>
          <p:grpSpPr>
            <a:xfrm>
              <a:off x="627856" y="323056"/>
              <a:ext cx="684213" cy="379413"/>
              <a:chOff x="0" y="0"/>
              <a:chExt cx="684212" cy="379412"/>
            </a:xfrm>
          </p:grpSpPr>
          <p:sp>
            <p:nvSpPr>
              <p:cNvPr id="1027" name="Shape 1027"/>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1028" name="Shape 1028"/>
              <p:cNvSpPr/>
              <p:nvPr/>
            </p:nvSpPr>
            <p:spPr>
              <a:xfrm rot="16200000">
                <a:off x="294679" y="-294680"/>
                <a:ext cx="94854"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21600" y="0"/>
                    </a:lnTo>
                    <a:lnTo>
                      <a:pt x="21600" y="18606"/>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1029" name="Shape 1029"/>
              <p:cNvSpPr/>
              <p:nvPr/>
            </p:nvSpPr>
            <p:spPr>
              <a:xfrm rot="16200000">
                <a:off x="-142280" y="142279"/>
                <a:ext cx="379413" cy="948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sp>
            <p:nvSpPr>
              <p:cNvPr id="1030" name="Shape 1030"/>
              <p:cNvSpPr/>
              <p:nvPr/>
            </p:nvSpPr>
            <p:spPr>
              <a:xfrm rot="16200000">
                <a:off x="152400" y="-152401"/>
                <a:ext cx="379413"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94"/>
                    </a:moveTo>
                    <a:lnTo>
                      <a:pt x="5400" y="0"/>
                    </a:lnTo>
                    <a:lnTo>
                      <a:pt x="21600" y="0"/>
                    </a:lnTo>
                    <a:lnTo>
                      <a:pt x="21600" y="18606"/>
                    </a:lnTo>
                    <a:lnTo>
                      <a:pt x="16200" y="21600"/>
                    </a:lnTo>
                    <a:lnTo>
                      <a:pt x="0" y="21600"/>
                    </a:lnTo>
                    <a:close/>
                    <a:moveTo>
                      <a:pt x="0" y="2994"/>
                    </a:moveTo>
                    <a:lnTo>
                      <a:pt x="16200" y="2994"/>
                    </a:lnTo>
                    <a:lnTo>
                      <a:pt x="21600" y="0"/>
                    </a:lnTo>
                    <a:moveTo>
                      <a:pt x="16200" y="2994"/>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1200" b="1">
                    <a:latin typeface="Bodoni MT Black"/>
                    <a:ea typeface="Bodoni MT Black"/>
                    <a:cs typeface="Bodoni MT Black"/>
                    <a:sym typeface="Bodoni MT Black"/>
                  </a:defRPr>
                </a:pPr>
                <a:endParaRPr/>
              </a:p>
            </p:txBody>
          </p:sp>
        </p:grpSp>
        <p:grpSp>
          <p:nvGrpSpPr>
            <p:cNvPr id="1037" name="Group 1037"/>
            <p:cNvGrpSpPr/>
            <p:nvPr/>
          </p:nvGrpSpPr>
          <p:grpSpPr>
            <a:xfrm>
              <a:off x="1885949" y="-1"/>
              <a:ext cx="684214" cy="377827"/>
              <a:chOff x="0" y="0"/>
              <a:chExt cx="684212" cy="377825"/>
            </a:xfrm>
          </p:grpSpPr>
          <p:sp>
            <p:nvSpPr>
              <p:cNvPr id="1032" name="Shape 1032"/>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1033" name="Shape 1033"/>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1034" name="Shape 1034"/>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1035" name="Shape 1035"/>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1036" name="Shape 1036"/>
              <p:cNvSpPr/>
              <p:nvPr/>
            </p:nvSpPr>
            <p:spPr>
              <a:xfrm rot="16200000">
                <a:off x="299164" y="153035"/>
                <a:ext cx="180341"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solidFill>
                      <a:srgbClr val="FFFFFF"/>
                    </a:solidFill>
                    <a:latin typeface="Bodoni MT Black"/>
                    <a:ea typeface="Bodoni MT Black"/>
                    <a:cs typeface="Bodoni MT Black"/>
                    <a:sym typeface="Bodoni MT Black"/>
                  </a:defRPr>
                </a:lvl1pPr>
              </a:lstStyle>
              <a:p>
                <a:pPr lvl="0">
                  <a:defRPr sz="1800" b="0">
                    <a:solidFill>
                      <a:srgbClr val="000000"/>
                    </a:solidFill>
                  </a:defRPr>
                </a:pPr>
                <a:r>
                  <a:rPr sz="1200" b="1">
                    <a:solidFill>
                      <a:srgbClr val="FFFFFF"/>
                    </a:solidFill>
                  </a:rPr>
                  <a:t>4</a:t>
                </a:r>
              </a:p>
            </p:txBody>
          </p:sp>
        </p:grpSp>
        <p:grpSp>
          <p:nvGrpSpPr>
            <p:cNvPr id="1043" name="Group 1043"/>
            <p:cNvGrpSpPr/>
            <p:nvPr/>
          </p:nvGrpSpPr>
          <p:grpSpPr>
            <a:xfrm>
              <a:off x="628649" y="-1"/>
              <a:ext cx="684214" cy="377827"/>
              <a:chOff x="0" y="0"/>
              <a:chExt cx="684212" cy="377825"/>
            </a:xfrm>
          </p:grpSpPr>
          <p:sp>
            <p:nvSpPr>
              <p:cNvPr id="1038" name="Shape 1038"/>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path>
                </a:pathLst>
              </a:custGeom>
              <a:gradFill flip="none" rotWithShape="1">
                <a:gsLst>
                  <a:gs pos="0">
                    <a:srgbClr val="2F3E4F"/>
                  </a:gs>
                  <a:gs pos="50000">
                    <a:srgbClr val="6585AB"/>
                  </a:gs>
                  <a:gs pos="100000">
                    <a:srgbClr val="2F3E4F"/>
                  </a:gs>
                </a:gsLst>
                <a:lin ang="0" scaled="0"/>
              </a:gra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1039" name="Shape 1039"/>
              <p:cNvSpPr/>
              <p:nvPr/>
            </p:nvSpPr>
            <p:spPr>
              <a:xfrm rot="16200000">
                <a:off x="294878" y="-294879"/>
                <a:ext cx="94457" cy="684214"/>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21600" y="0"/>
                    </a:lnTo>
                    <a:lnTo>
                      <a:pt x="21600" y="18618"/>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1040" name="Shape 1040"/>
              <p:cNvSpPr/>
              <p:nvPr/>
            </p:nvSpPr>
            <p:spPr>
              <a:xfrm rot="16200000">
                <a:off x="-141685" y="141684"/>
                <a:ext cx="377826" cy="94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1041" name="Shape 1041"/>
              <p:cNvSpPr/>
              <p:nvPr/>
            </p:nvSpPr>
            <p:spPr>
              <a:xfrm rot="16200000">
                <a:off x="153193" y="-153194"/>
                <a:ext cx="377826" cy="684213"/>
              </a:xfrm>
              <a:custGeom>
                <a:avLst/>
                <a:gdLst/>
                <a:ahLst/>
                <a:cxnLst>
                  <a:cxn ang="0">
                    <a:pos x="wd2" y="hd2"/>
                  </a:cxn>
                  <a:cxn ang="5400000">
                    <a:pos x="wd2" y="hd2"/>
                  </a:cxn>
                  <a:cxn ang="10800000">
                    <a:pos x="wd2" y="hd2"/>
                  </a:cxn>
                  <a:cxn ang="16200000">
                    <a:pos x="wd2" y="hd2"/>
                  </a:cxn>
                </a:cxnLst>
                <a:rect l="0" t="0" r="r" b="b"/>
                <a:pathLst>
                  <a:path w="21600" h="21600" extrusionOk="0">
                    <a:moveTo>
                      <a:pt x="0" y="2982"/>
                    </a:moveTo>
                    <a:lnTo>
                      <a:pt x="5400" y="0"/>
                    </a:lnTo>
                    <a:lnTo>
                      <a:pt x="21600" y="0"/>
                    </a:lnTo>
                    <a:lnTo>
                      <a:pt x="21600" y="18618"/>
                    </a:lnTo>
                    <a:lnTo>
                      <a:pt x="16200" y="21600"/>
                    </a:lnTo>
                    <a:lnTo>
                      <a:pt x="0" y="21600"/>
                    </a:lnTo>
                    <a:close/>
                    <a:moveTo>
                      <a:pt x="0" y="2982"/>
                    </a:moveTo>
                    <a:lnTo>
                      <a:pt x="16200" y="2982"/>
                    </a:lnTo>
                    <a:lnTo>
                      <a:pt x="21600" y="0"/>
                    </a:lnTo>
                    <a:moveTo>
                      <a:pt x="16200" y="2982"/>
                    </a:moveTo>
                    <a:lnTo>
                      <a:pt x="16200" y="21600"/>
                    </a:lnTo>
                  </a:path>
                </a:pathLst>
              </a:custGeom>
              <a:noFill/>
              <a:ln w="9525" cap="flat">
                <a:solidFill>
                  <a:srgbClr val="FDF9DC"/>
                </a:solidFill>
                <a:prstDash val="solid"/>
                <a:miter lim="800000"/>
              </a:ln>
              <a:effectLst/>
            </p:spPr>
            <p:txBody>
              <a:bodyPr wrap="square" lIns="0" tIns="0" rIns="0" bIns="0" numCol="1" anchor="ctr">
                <a:noAutofit/>
              </a:bodyPr>
              <a:lstStyle/>
              <a:p>
                <a:pPr lvl="0">
                  <a:defRPr sz="3200">
                    <a:latin typeface="Tahoma"/>
                    <a:ea typeface="Tahoma"/>
                    <a:cs typeface="Tahoma"/>
                    <a:sym typeface="Tahoma"/>
                  </a:defRPr>
                </a:pPr>
                <a:endParaRPr/>
              </a:p>
            </p:txBody>
          </p:sp>
          <p:sp>
            <p:nvSpPr>
              <p:cNvPr id="1042" name="Shape 1042"/>
              <p:cNvSpPr/>
              <p:nvPr/>
            </p:nvSpPr>
            <p:spPr>
              <a:xfrm rot="16200000">
                <a:off x="299164" y="153035"/>
                <a:ext cx="180341"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200" b="1">
                    <a:solidFill>
                      <a:srgbClr val="FFFFFF"/>
                    </a:solidFill>
                    <a:latin typeface="Bodoni MT Black"/>
                    <a:ea typeface="Bodoni MT Black"/>
                    <a:cs typeface="Bodoni MT Black"/>
                    <a:sym typeface="Bodoni MT Black"/>
                  </a:defRPr>
                </a:lvl1pPr>
              </a:lstStyle>
              <a:p>
                <a:pPr lvl="0">
                  <a:defRPr sz="1800" b="0">
                    <a:solidFill>
                      <a:srgbClr val="000000"/>
                    </a:solidFill>
                  </a:defRPr>
                </a:pPr>
                <a:r>
                  <a:rPr sz="1200" b="1">
                    <a:solidFill>
                      <a:srgbClr val="FFFFFF"/>
                    </a:solidFill>
                  </a:rPr>
                  <a:t>4</a:t>
                </a:r>
              </a:p>
            </p:txBody>
          </p:sp>
        </p:grpSp>
      </p:grpSp>
      <p:sp>
        <p:nvSpPr>
          <p:cNvPr id="1045" name="Shape 1045"/>
          <p:cNvSpPr/>
          <p:nvPr/>
        </p:nvSpPr>
        <p:spPr>
          <a:xfrm>
            <a:off x="1041091" y="3766665"/>
            <a:ext cx="1833524" cy="28882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400">
                <a:solidFill>
                  <a:srgbClr val="002060"/>
                </a:solidFill>
                <a:latin typeface="Arial"/>
                <a:ea typeface="Arial"/>
                <a:cs typeface="Arial"/>
                <a:sym typeface="Arial"/>
              </a:defRPr>
            </a:lvl1pPr>
          </a:lstStyle>
          <a:p>
            <a:pPr lvl="0">
              <a:defRPr sz="1800">
                <a:solidFill>
                  <a:srgbClr val="000000"/>
                </a:solidFill>
              </a:defRPr>
            </a:pPr>
            <a:r>
              <a:rPr sz="1400">
                <a:solidFill>
                  <a:srgbClr val="002060"/>
                </a:solidFill>
              </a:rPr>
              <a:t>Employee Skill Levels</a:t>
            </a:r>
          </a:p>
        </p:txBody>
      </p:sp>
      <p:sp>
        <p:nvSpPr>
          <p:cNvPr id="1046" name="Shape 1046"/>
          <p:cNvSpPr/>
          <p:nvPr/>
        </p:nvSpPr>
        <p:spPr>
          <a:xfrm>
            <a:off x="6019801" y="3757614"/>
            <a:ext cx="1092459" cy="28882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400">
                <a:solidFill>
                  <a:srgbClr val="002060"/>
                </a:solidFill>
                <a:latin typeface="Arial"/>
                <a:ea typeface="Arial"/>
                <a:cs typeface="Arial"/>
                <a:sym typeface="Arial"/>
              </a:defRPr>
            </a:lvl1pPr>
          </a:lstStyle>
          <a:p>
            <a:pPr lvl="0">
              <a:defRPr sz="1800">
                <a:solidFill>
                  <a:srgbClr val="000000"/>
                </a:solidFill>
              </a:defRPr>
            </a:pPr>
            <a:r>
              <a:rPr sz="1400">
                <a:solidFill>
                  <a:srgbClr val="002060"/>
                </a:solidFill>
              </a:rPr>
              <a:t>Technician II</a:t>
            </a:r>
          </a:p>
        </p:txBody>
      </p:sp>
      <p:sp>
        <p:nvSpPr>
          <p:cNvPr id="1047" name="Shape 1047"/>
          <p:cNvSpPr/>
          <p:nvPr/>
        </p:nvSpPr>
        <p:spPr>
          <a:xfrm>
            <a:off x="1685018" y="5933564"/>
            <a:ext cx="1043060" cy="28882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400">
                <a:solidFill>
                  <a:srgbClr val="002060"/>
                </a:solidFill>
                <a:latin typeface="Arial"/>
                <a:ea typeface="Arial"/>
                <a:cs typeface="Arial"/>
                <a:sym typeface="Arial"/>
              </a:defRPr>
            </a:lvl1pPr>
          </a:lstStyle>
          <a:p>
            <a:pPr lvl="0">
              <a:defRPr sz="1800">
                <a:solidFill>
                  <a:srgbClr val="000000"/>
                </a:solidFill>
              </a:defRPr>
            </a:pPr>
            <a:r>
              <a:rPr sz="1400">
                <a:solidFill>
                  <a:srgbClr val="002060"/>
                </a:solidFill>
              </a:rPr>
              <a:t>Technician I</a:t>
            </a:r>
          </a:p>
        </p:txBody>
      </p:sp>
      <p:sp>
        <p:nvSpPr>
          <p:cNvPr id="1048" name="Shape 1048"/>
          <p:cNvSpPr/>
          <p:nvPr/>
        </p:nvSpPr>
        <p:spPr>
          <a:xfrm>
            <a:off x="6020187" y="5920111"/>
            <a:ext cx="1240655" cy="28882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400">
                <a:solidFill>
                  <a:srgbClr val="002060"/>
                </a:solidFill>
                <a:latin typeface="Arial"/>
                <a:ea typeface="Arial"/>
                <a:cs typeface="Arial"/>
                <a:sym typeface="Arial"/>
              </a:defRPr>
            </a:lvl1pPr>
          </a:lstStyle>
          <a:p>
            <a:pPr lvl="0">
              <a:defRPr sz="1800">
                <a:solidFill>
                  <a:srgbClr val="000000"/>
                </a:solidFill>
              </a:defRPr>
            </a:pPr>
            <a:r>
              <a:rPr sz="1400">
                <a:solidFill>
                  <a:srgbClr val="002060"/>
                </a:solidFill>
              </a:rPr>
              <a:t>Tech Assistant</a:t>
            </a:r>
          </a:p>
        </p:txBody>
      </p:sp>
    </p:spTree>
    <p:extLst>
      <p:ext uri="{BB962C8B-B14F-4D97-AF65-F5344CB8AC3E}">
        <p14:creationId xmlns:p14="http://schemas.microsoft.com/office/powerpoint/2010/main" val="4603464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p:tmAbs val="0"/>
                                  </p:iterate>
                                  <p:childTnLst>
                                    <p:set>
                                      <p:cBhvr>
                                        <p:cTn id="6" fill="hold"/>
                                        <p:tgtEl>
                                          <p:spTgt spid="460"/>
                                        </p:tgtEl>
                                        <p:attrNameLst>
                                          <p:attrName>style.visibility</p:attrName>
                                        </p:attrNameLst>
                                      </p:cBhvr>
                                      <p:to>
                                        <p:strVal val="visible"/>
                                      </p:to>
                                    </p:set>
                                    <p:animEffect transition="in" filter="fade">
                                      <p:cBhvr>
                                        <p:cTn id="7" dur="1000"/>
                                        <p:tgtEl>
                                          <p:spTgt spid="460"/>
                                        </p:tgtEl>
                                      </p:cBhvr>
                                    </p:animEffect>
                                  </p:childTnLst>
                                </p:cTn>
                              </p:par>
                            </p:childTnLst>
                          </p:cTn>
                        </p:par>
                        <p:par>
                          <p:cTn id="8" fill="hold">
                            <p:stCondLst>
                              <p:cond delay="1000"/>
                            </p:stCondLst>
                            <p:childTnLst>
                              <p:par>
                                <p:cTn id="9" presetID="10" presetClass="entr" presetSubtype="0" fill="hold" grpId="0" nodeType="afterEffect">
                                  <p:stCondLst>
                                    <p:cond delay="0"/>
                                  </p:stCondLst>
                                  <p:iterate>
                                    <p:tmAbs val="0"/>
                                  </p:iterate>
                                  <p:childTnLst>
                                    <p:set>
                                      <p:cBhvr>
                                        <p:cTn id="10" fill="hold"/>
                                        <p:tgtEl>
                                          <p:spTgt spid="556"/>
                                        </p:tgtEl>
                                        <p:attrNameLst>
                                          <p:attrName>style.visibility</p:attrName>
                                        </p:attrNameLst>
                                      </p:cBhvr>
                                      <p:to>
                                        <p:strVal val="visible"/>
                                      </p:to>
                                    </p:set>
                                    <p:animEffect transition="in" filter="fade">
                                      <p:cBhvr>
                                        <p:cTn id="11" dur="1000"/>
                                        <p:tgtEl>
                                          <p:spTgt spid="556"/>
                                        </p:tgtEl>
                                      </p:cBhvr>
                                    </p:animEffect>
                                  </p:childTnLst>
                                </p:cTn>
                              </p:par>
                            </p:childTnLst>
                          </p:cTn>
                        </p:par>
                        <p:par>
                          <p:cTn id="12" fill="hold">
                            <p:stCondLst>
                              <p:cond delay="2000"/>
                            </p:stCondLst>
                            <p:childTnLst>
                              <p:par>
                                <p:cTn id="13" presetID="10" presetClass="entr" presetSubtype="0" fill="hold" grpId="0" nodeType="afterEffect">
                                  <p:stCondLst>
                                    <p:cond delay="0"/>
                                  </p:stCondLst>
                                  <p:iterate>
                                    <p:tmAbs val="0"/>
                                  </p:iterate>
                                  <p:childTnLst>
                                    <p:set>
                                      <p:cBhvr>
                                        <p:cTn id="14" fill="hold"/>
                                        <p:tgtEl>
                                          <p:spTgt spid="652"/>
                                        </p:tgtEl>
                                        <p:attrNameLst>
                                          <p:attrName>style.visibility</p:attrName>
                                        </p:attrNameLst>
                                      </p:cBhvr>
                                      <p:to>
                                        <p:strVal val="visible"/>
                                      </p:to>
                                    </p:set>
                                    <p:animEffect transition="in" filter="fade">
                                      <p:cBhvr>
                                        <p:cTn id="15" dur="1000"/>
                                        <p:tgtEl>
                                          <p:spTgt spid="652"/>
                                        </p:tgtEl>
                                      </p:cBhvr>
                                    </p:animEffect>
                                  </p:childTnLst>
                                </p:cTn>
                              </p:par>
                            </p:childTnLst>
                          </p:cTn>
                        </p:par>
                        <p:par>
                          <p:cTn id="16" fill="hold">
                            <p:stCondLst>
                              <p:cond delay="3000"/>
                            </p:stCondLst>
                            <p:childTnLst>
                              <p:par>
                                <p:cTn id="17" presetID="10" presetClass="entr" presetSubtype="0" fill="hold" grpId="0" nodeType="afterEffect">
                                  <p:stCondLst>
                                    <p:cond delay="0"/>
                                  </p:stCondLst>
                                  <p:iterate>
                                    <p:tmAbs val="0"/>
                                  </p:iterate>
                                  <p:childTnLst>
                                    <p:set>
                                      <p:cBhvr>
                                        <p:cTn id="18" fill="hold"/>
                                        <p:tgtEl>
                                          <p:spTgt spid="733"/>
                                        </p:tgtEl>
                                        <p:attrNameLst>
                                          <p:attrName>style.visibility</p:attrName>
                                        </p:attrNameLst>
                                      </p:cBhvr>
                                      <p:to>
                                        <p:strVal val="visible"/>
                                      </p:to>
                                    </p:set>
                                    <p:animEffect transition="in" filter="fade">
                                      <p:cBhvr>
                                        <p:cTn id="19" dur="1000"/>
                                        <p:tgtEl>
                                          <p:spTgt spid="733"/>
                                        </p:tgtEl>
                                      </p:cBhvr>
                                    </p:animEffect>
                                  </p:childTnLst>
                                </p:cTn>
                              </p:par>
                            </p:childTnLst>
                          </p:cTn>
                        </p:par>
                        <p:par>
                          <p:cTn id="20" fill="hold">
                            <p:stCondLst>
                              <p:cond delay="4000"/>
                            </p:stCondLst>
                            <p:childTnLst>
                              <p:par>
                                <p:cTn id="21" presetID="10" presetClass="entr" presetSubtype="0" fill="hold" grpId="0" nodeType="afterEffect">
                                  <p:stCondLst>
                                    <p:cond delay="0"/>
                                  </p:stCondLst>
                                  <p:iterate>
                                    <p:tmAbs val="0"/>
                                  </p:iterate>
                                  <p:childTnLst>
                                    <p:set>
                                      <p:cBhvr>
                                        <p:cTn id="22" fill="hold"/>
                                        <p:tgtEl>
                                          <p:spTgt spid="1044"/>
                                        </p:tgtEl>
                                        <p:attrNameLst>
                                          <p:attrName>style.visibility</p:attrName>
                                        </p:attrNameLst>
                                      </p:cBhvr>
                                      <p:to>
                                        <p:strVal val="visible"/>
                                      </p:to>
                                    </p:set>
                                    <p:animEffect transition="in" filter="fade">
                                      <p:cBhvr>
                                        <p:cTn id="23" dur="1000"/>
                                        <p:tgtEl>
                                          <p:spTgt spid="1044"/>
                                        </p:tgtEl>
                                      </p:cBhvr>
                                    </p:animEffect>
                                  </p:childTnLst>
                                </p:cTn>
                              </p:par>
                            </p:childTnLst>
                          </p:cTn>
                        </p:par>
                        <p:par>
                          <p:cTn id="24" fill="hold">
                            <p:stCondLst>
                              <p:cond delay="5000"/>
                            </p:stCondLst>
                            <p:childTnLst>
                              <p:par>
                                <p:cTn id="25" presetID="10" presetClass="entr" presetSubtype="0" fill="hold" grpId="0" nodeType="afterEffect">
                                  <p:stCondLst>
                                    <p:cond delay="0"/>
                                  </p:stCondLst>
                                  <p:iterate>
                                    <p:tmAbs val="0"/>
                                  </p:iterate>
                                  <p:childTnLst>
                                    <p:set>
                                      <p:cBhvr>
                                        <p:cTn id="26" fill="hold"/>
                                        <p:tgtEl>
                                          <p:spTgt spid="963"/>
                                        </p:tgtEl>
                                        <p:attrNameLst>
                                          <p:attrName>style.visibility</p:attrName>
                                        </p:attrNameLst>
                                      </p:cBhvr>
                                      <p:to>
                                        <p:strVal val="visible"/>
                                      </p:to>
                                    </p:set>
                                    <p:animEffect transition="in" filter="fade">
                                      <p:cBhvr>
                                        <p:cTn id="27" dur="1000"/>
                                        <p:tgtEl>
                                          <p:spTgt spid="963"/>
                                        </p:tgtEl>
                                      </p:cBhvr>
                                    </p:animEffect>
                                  </p:childTnLst>
                                </p:cTn>
                              </p:par>
                            </p:childTnLst>
                          </p:cTn>
                        </p:par>
                        <p:par>
                          <p:cTn id="28" fill="hold">
                            <p:stCondLst>
                              <p:cond delay="6000"/>
                            </p:stCondLst>
                            <p:childTnLst>
                              <p:par>
                                <p:cTn id="29" presetID="10" presetClass="entr" presetSubtype="0" fill="hold" grpId="0" nodeType="afterEffect">
                                  <p:stCondLst>
                                    <p:cond delay="0"/>
                                  </p:stCondLst>
                                  <p:iterate>
                                    <p:tmAbs val="0"/>
                                  </p:iterate>
                                  <p:childTnLst>
                                    <p:set>
                                      <p:cBhvr>
                                        <p:cTn id="30" fill="hold"/>
                                        <p:tgtEl>
                                          <p:spTgt spid="814"/>
                                        </p:tgtEl>
                                        <p:attrNameLst>
                                          <p:attrName>style.visibility</p:attrName>
                                        </p:attrNameLst>
                                      </p:cBhvr>
                                      <p:to>
                                        <p:strVal val="visible"/>
                                      </p:to>
                                    </p:set>
                                    <p:animEffect transition="in" filter="fade">
                                      <p:cBhvr>
                                        <p:cTn id="31" dur="1000"/>
                                        <p:tgtEl>
                                          <p:spTgt spid="814"/>
                                        </p:tgtEl>
                                      </p:cBhvr>
                                    </p:animEffect>
                                  </p:childTnLst>
                                </p:cTn>
                              </p:par>
                            </p:childTnLst>
                          </p:cTn>
                        </p:par>
                        <p:par>
                          <p:cTn id="32" fill="hold">
                            <p:stCondLst>
                              <p:cond delay="7000"/>
                            </p:stCondLst>
                            <p:childTnLst>
                              <p:par>
                                <p:cTn id="33" presetID="10" presetClass="entr" presetSubtype="0" fill="hold" grpId="0" nodeType="afterEffect">
                                  <p:stCondLst>
                                    <p:cond delay="0"/>
                                  </p:stCondLst>
                                  <p:iterate>
                                    <p:tmAbs val="0"/>
                                  </p:iterate>
                                  <p:childTnLst>
                                    <p:set>
                                      <p:cBhvr>
                                        <p:cTn id="34" fill="hold"/>
                                        <p:tgtEl>
                                          <p:spTgt spid="845"/>
                                        </p:tgtEl>
                                        <p:attrNameLst>
                                          <p:attrName>style.visibility</p:attrName>
                                        </p:attrNameLst>
                                      </p:cBhvr>
                                      <p:to>
                                        <p:strVal val="visible"/>
                                      </p:to>
                                    </p:set>
                                    <p:animEffect transition="in" filter="fade">
                                      <p:cBhvr>
                                        <p:cTn id="35" dur="1000"/>
                                        <p:tgtEl>
                                          <p:spTgt spid="845"/>
                                        </p:tgtEl>
                                      </p:cBhvr>
                                    </p:animEffect>
                                  </p:childTnLst>
                                </p:cTn>
                              </p:par>
                            </p:childTnLst>
                          </p:cTn>
                        </p:par>
                        <p:par>
                          <p:cTn id="36" fill="hold">
                            <p:stCondLst>
                              <p:cond delay="8000"/>
                            </p:stCondLst>
                            <p:childTnLst>
                              <p:par>
                                <p:cTn id="37" presetID="10" presetClass="entr" presetSubtype="0" fill="hold" grpId="0" nodeType="afterEffect">
                                  <p:stCondLst>
                                    <p:cond delay="0"/>
                                  </p:stCondLst>
                                  <p:iterate>
                                    <p:tmAbs val="0"/>
                                  </p:iterate>
                                  <p:childTnLst>
                                    <p:set>
                                      <p:cBhvr>
                                        <p:cTn id="38" fill="hold"/>
                                        <p:tgtEl>
                                          <p:spTgt spid="864"/>
                                        </p:tgtEl>
                                        <p:attrNameLst>
                                          <p:attrName>style.visibility</p:attrName>
                                        </p:attrNameLst>
                                      </p:cBhvr>
                                      <p:to>
                                        <p:strVal val="visible"/>
                                      </p:to>
                                    </p:set>
                                    <p:animEffect transition="in" filter="fade">
                                      <p:cBhvr>
                                        <p:cTn id="39" dur="1000"/>
                                        <p:tgtEl>
                                          <p:spTgt spid="864"/>
                                        </p:tgtEl>
                                      </p:cBhvr>
                                    </p:animEffect>
                                  </p:childTnLst>
                                </p:cTn>
                              </p:par>
                            </p:childTnLst>
                          </p:cTn>
                        </p:par>
                        <p:par>
                          <p:cTn id="40" fill="hold">
                            <p:stCondLst>
                              <p:cond delay="9000"/>
                            </p:stCondLst>
                            <p:childTnLst>
                              <p:par>
                                <p:cTn id="41" presetID="10" presetClass="entr" presetSubtype="0" fill="hold" grpId="0" nodeType="afterEffect">
                                  <p:stCondLst>
                                    <p:cond delay="0"/>
                                  </p:stCondLst>
                                  <p:iterate>
                                    <p:tmAbs val="0"/>
                                  </p:iterate>
                                  <p:childTnLst>
                                    <p:set>
                                      <p:cBhvr>
                                        <p:cTn id="42" fill="hold"/>
                                        <p:tgtEl>
                                          <p:spTgt spid="882"/>
                                        </p:tgtEl>
                                        <p:attrNameLst>
                                          <p:attrName>style.visibility</p:attrName>
                                        </p:attrNameLst>
                                      </p:cBhvr>
                                      <p:to>
                                        <p:strVal val="visible"/>
                                      </p:to>
                                    </p:set>
                                    <p:animEffect transition="in" filter="fade">
                                      <p:cBhvr>
                                        <p:cTn id="43" dur="1000"/>
                                        <p:tgtEl>
                                          <p:spTgt spid="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 grpId="0" animBg="1" advAuto="0"/>
      <p:bldP spid="556" grpId="0" animBg="1" advAuto="0"/>
      <p:bldP spid="652" grpId="0" animBg="1" advAuto="0"/>
      <p:bldP spid="733" grpId="0" animBg="1" advAuto="0"/>
      <p:bldP spid="814" grpId="0" animBg="1" advAuto="0"/>
      <p:bldP spid="845" grpId="0" animBg="1" advAuto="0"/>
      <p:bldP spid="864" grpId="0" animBg="1" advAuto="0"/>
      <p:bldP spid="882" grpId="0" animBg="1" advAuto="0"/>
      <p:bldP spid="963" grpId="0" animBg="1" advAuto="0"/>
      <p:bldP spid="1044"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p:nvPr/>
        </p:nvSpPr>
        <p:spPr>
          <a:xfrm>
            <a:off x="4271963" y="3243579"/>
            <a:ext cx="600074" cy="370841"/>
          </a:xfrm>
          <a:prstGeom prst="rect">
            <a:avLst/>
          </a:prstGeom>
          <a:ln w="12700">
            <a:miter lim="400000"/>
          </a:ln>
        </p:spPr>
        <p:txBody>
          <a:bodyPr wrap="none" lIns="45719" rIns="45719">
            <a:spAutoFit/>
          </a:bodyPr>
          <a:lstStyle/>
          <a:p>
            <a:pPr lvl="0"/>
            <a:endParaRPr/>
          </a:p>
        </p:txBody>
      </p:sp>
      <p:sp>
        <p:nvSpPr>
          <p:cNvPr id="80" name="Shape 80"/>
          <p:cNvSpPr/>
          <p:nvPr/>
        </p:nvSpPr>
        <p:spPr>
          <a:xfrm>
            <a:off x="1646465" y="3183500"/>
            <a:ext cx="5851071" cy="3444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defRPr>
                <a:solidFill>
                  <a:srgbClr val="000000"/>
                </a:solidFill>
              </a:defRPr>
            </a:pPr>
            <a:r>
              <a:rPr sz="2100">
                <a:solidFill>
                  <a:srgbClr val="3F6797"/>
                </a:solidFill>
                <a:latin typeface="Arial Rounded MT Bold"/>
                <a:ea typeface="Arial Rounded MT Bold"/>
                <a:cs typeface="Arial Rounded MT Bold"/>
                <a:sym typeface="Arial Rounded MT Bold"/>
              </a:rPr>
              <a:t>Behind everything we do at ACT is a passion for making things better. In fact, that’s how ACT started.</a:t>
            </a:r>
          </a:p>
          <a:p>
            <a:pPr lvl="0" algn="ctr">
              <a:defRPr>
                <a:solidFill>
                  <a:srgbClr val="000000"/>
                </a:solidFill>
              </a:defRPr>
            </a:pPr>
            <a:endParaRPr sz="2100">
              <a:solidFill>
                <a:srgbClr val="3F6797"/>
              </a:solidFill>
              <a:latin typeface="Arial Rounded MT Bold"/>
              <a:ea typeface="Arial Rounded MT Bold"/>
              <a:cs typeface="Arial Rounded MT Bold"/>
              <a:sym typeface="Arial Rounded MT Bold"/>
            </a:endParaRPr>
          </a:p>
          <a:p>
            <a:pPr lvl="0" algn="ctr">
              <a:defRPr>
                <a:solidFill>
                  <a:srgbClr val="000000"/>
                </a:solidFill>
              </a:defRPr>
            </a:pPr>
            <a:r>
              <a:rPr sz="2100">
                <a:solidFill>
                  <a:srgbClr val="3F6797"/>
                </a:solidFill>
                <a:latin typeface="Arial Rounded MT Bold"/>
                <a:ea typeface="Arial Rounded MT Bold"/>
                <a:cs typeface="Arial Rounded MT Bold"/>
                <a:sym typeface="Arial Rounded MT Bold"/>
              </a:rPr>
              <a:t>In 1959, University of Iowa education professor E.F. Lindquist launched the forerunner to the ACT® assessment, now known as the ACT college readiness assessment.</a:t>
            </a:r>
          </a:p>
          <a:p>
            <a:pPr lvl="0" algn="ctr">
              <a:defRPr>
                <a:solidFill>
                  <a:srgbClr val="000000"/>
                </a:solidFill>
              </a:defRPr>
            </a:pPr>
            <a:endParaRPr sz="2100">
              <a:solidFill>
                <a:srgbClr val="3F6797"/>
              </a:solidFill>
              <a:latin typeface="Arial Rounded MT Bold"/>
              <a:ea typeface="Arial Rounded MT Bold"/>
              <a:cs typeface="Arial Rounded MT Bold"/>
              <a:sym typeface="Arial Rounded MT Bold"/>
            </a:endParaRPr>
          </a:p>
        </p:txBody>
      </p:sp>
      <p:pic>
        <p:nvPicPr>
          <p:cNvPr id="81" name="hero-history.png"/>
          <p:cNvPicPr/>
          <p:nvPr/>
        </p:nvPicPr>
        <p:blipFill>
          <a:blip r:embed="rId3">
            <a:extLst/>
          </a:blip>
          <a:stretch>
            <a:fillRect/>
          </a:stretch>
        </p:blipFill>
        <p:spPr>
          <a:xfrm>
            <a:off x="38095" y="388787"/>
            <a:ext cx="9067810" cy="2590803"/>
          </a:xfrm>
          <a:prstGeom prst="rect">
            <a:avLst/>
          </a:prstGeom>
          <a:ln w="12700">
            <a:miter lim="400000"/>
          </a:ln>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gr-timeline.png"/>
          <p:cNvPicPr/>
          <p:nvPr/>
        </p:nvPicPr>
        <p:blipFill>
          <a:blip r:embed="rId3">
            <a:extLst/>
          </a:blip>
          <a:srcRect t="93417" b="775"/>
          <a:stretch>
            <a:fillRect/>
          </a:stretch>
        </p:blipFill>
        <p:spPr>
          <a:xfrm>
            <a:off x="1107656" y="1532904"/>
            <a:ext cx="6892290" cy="1109673"/>
          </a:xfrm>
          <a:prstGeom prst="rect">
            <a:avLst/>
          </a:prstGeom>
          <a:ln w="12700">
            <a:miter lim="400000"/>
          </a:ln>
        </p:spPr>
      </p:pic>
      <p:sp>
        <p:nvSpPr>
          <p:cNvPr id="86" name="Shape 86"/>
          <p:cNvSpPr/>
          <p:nvPr/>
        </p:nvSpPr>
        <p:spPr>
          <a:xfrm>
            <a:off x="2938463" y="576579"/>
            <a:ext cx="1684497" cy="5867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200000"/>
              </a:lnSpc>
              <a:defRPr>
                <a:solidFill>
                  <a:srgbClr val="000000"/>
                </a:solidFill>
              </a:defRPr>
            </a:pPr>
            <a:r>
              <a:rPr sz="3200">
                <a:solidFill>
                  <a:srgbClr val="FF2600"/>
                </a:solidFill>
              </a:rPr>
              <a:t>TIME</a:t>
            </a:r>
            <a:r>
              <a:rPr sz="3200">
                <a:solidFill>
                  <a:srgbClr val="3F6797"/>
                </a:solidFill>
              </a:rPr>
              <a:t>LINE</a:t>
            </a:r>
          </a:p>
        </p:txBody>
      </p:sp>
      <p:pic>
        <p:nvPicPr>
          <p:cNvPr id="87" name="gr-timeline.png"/>
          <p:cNvPicPr/>
          <p:nvPr/>
        </p:nvPicPr>
        <p:blipFill>
          <a:blip r:embed="rId3">
            <a:extLst/>
          </a:blip>
          <a:srcRect t="87635" b="6557"/>
          <a:stretch>
            <a:fillRect/>
          </a:stretch>
        </p:blipFill>
        <p:spPr>
          <a:xfrm>
            <a:off x="1107656" y="3011406"/>
            <a:ext cx="6892290" cy="1109673"/>
          </a:xfrm>
          <a:prstGeom prst="rect">
            <a:avLst/>
          </a:prstGeom>
          <a:ln w="12700">
            <a:miter lim="400000"/>
          </a:ln>
        </p:spPr>
      </p:pic>
      <p:pic>
        <p:nvPicPr>
          <p:cNvPr id="88" name="gr-timeline.png"/>
          <p:cNvPicPr/>
          <p:nvPr/>
        </p:nvPicPr>
        <p:blipFill>
          <a:blip r:embed="rId3">
            <a:extLst/>
          </a:blip>
          <a:srcRect t="75408" b="18785"/>
          <a:stretch>
            <a:fillRect/>
          </a:stretch>
        </p:blipFill>
        <p:spPr>
          <a:xfrm>
            <a:off x="1107656" y="4630498"/>
            <a:ext cx="6892290" cy="1109673"/>
          </a:xfrm>
          <a:prstGeom prst="rect">
            <a:avLst/>
          </a:prstGeom>
          <a:ln w="12700">
            <a:miter lim="400000"/>
          </a:ln>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p:nvPr/>
        </p:nvSpPr>
        <p:spPr>
          <a:xfrm>
            <a:off x="2938463" y="576579"/>
            <a:ext cx="1684497" cy="5867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200000"/>
              </a:lnSpc>
              <a:defRPr>
                <a:solidFill>
                  <a:srgbClr val="000000"/>
                </a:solidFill>
              </a:defRPr>
            </a:pPr>
            <a:r>
              <a:rPr sz="3200">
                <a:solidFill>
                  <a:srgbClr val="FF2600"/>
                </a:solidFill>
              </a:rPr>
              <a:t>TIME</a:t>
            </a:r>
            <a:r>
              <a:rPr sz="3200">
                <a:solidFill>
                  <a:srgbClr val="3F6797"/>
                </a:solidFill>
              </a:rPr>
              <a:t>LINE</a:t>
            </a:r>
          </a:p>
        </p:txBody>
      </p:sp>
      <p:pic>
        <p:nvPicPr>
          <p:cNvPr id="93" name="gr-timeline.png"/>
          <p:cNvPicPr/>
          <p:nvPr/>
        </p:nvPicPr>
        <p:blipFill>
          <a:blip r:embed="rId3">
            <a:extLst/>
          </a:blip>
          <a:srcRect t="34006" b="60187"/>
          <a:stretch>
            <a:fillRect/>
          </a:stretch>
        </p:blipFill>
        <p:spPr>
          <a:xfrm>
            <a:off x="1125855" y="3011923"/>
            <a:ext cx="6892290" cy="1109673"/>
          </a:xfrm>
          <a:prstGeom prst="rect">
            <a:avLst/>
          </a:prstGeom>
          <a:ln w="12700">
            <a:miter lim="400000"/>
          </a:ln>
        </p:spPr>
      </p:pic>
      <p:pic>
        <p:nvPicPr>
          <p:cNvPr id="94" name="gr-timeline.png"/>
          <p:cNvPicPr/>
          <p:nvPr/>
        </p:nvPicPr>
        <p:blipFill>
          <a:blip r:embed="rId3">
            <a:extLst/>
          </a:blip>
          <a:srcRect t="21711" b="72481"/>
          <a:stretch>
            <a:fillRect/>
          </a:stretch>
        </p:blipFill>
        <p:spPr>
          <a:xfrm>
            <a:off x="1125855" y="4491057"/>
            <a:ext cx="6892290" cy="1109672"/>
          </a:xfrm>
          <a:prstGeom prst="rect">
            <a:avLst/>
          </a:prstGeom>
          <a:ln w="12700">
            <a:miter lim="400000"/>
          </a:ln>
        </p:spPr>
      </p:pic>
      <p:pic>
        <p:nvPicPr>
          <p:cNvPr id="95" name="gr-timeline.png"/>
          <p:cNvPicPr/>
          <p:nvPr/>
        </p:nvPicPr>
        <p:blipFill>
          <a:blip r:embed="rId3">
            <a:extLst/>
          </a:blip>
          <a:srcRect t="51949" b="42244"/>
          <a:stretch>
            <a:fillRect/>
          </a:stretch>
        </p:blipFill>
        <p:spPr>
          <a:xfrm>
            <a:off x="1125855" y="1532790"/>
            <a:ext cx="6892290" cy="1109673"/>
          </a:xfrm>
          <a:prstGeom prst="rect">
            <a:avLst/>
          </a:prstGeom>
          <a:ln w="12700">
            <a:miter lim="400000"/>
          </a:ln>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p:nvPr/>
        </p:nvSpPr>
        <p:spPr>
          <a:xfrm>
            <a:off x="2938463" y="576579"/>
            <a:ext cx="1684497" cy="5867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200000"/>
              </a:lnSpc>
              <a:defRPr>
                <a:solidFill>
                  <a:srgbClr val="000000"/>
                </a:solidFill>
              </a:defRPr>
            </a:pPr>
            <a:r>
              <a:rPr sz="3200">
                <a:solidFill>
                  <a:srgbClr val="FF2600"/>
                </a:solidFill>
              </a:rPr>
              <a:t>TIME</a:t>
            </a:r>
            <a:r>
              <a:rPr sz="3200">
                <a:solidFill>
                  <a:srgbClr val="3F6797"/>
                </a:solidFill>
              </a:rPr>
              <a:t>LINE</a:t>
            </a:r>
          </a:p>
        </p:txBody>
      </p:sp>
      <p:pic>
        <p:nvPicPr>
          <p:cNvPr id="100" name="gr-timeline.png"/>
          <p:cNvPicPr/>
          <p:nvPr/>
        </p:nvPicPr>
        <p:blipFill>
          <a:blip r:embed="rId3">
            <a:extLst/>
          </a:blip>
          <a:srcRect t="16395" b="77798"/>
          <a:stretch>
            <a:fillRect/>
          </a:stretch>
        </p:blipFill>
        <p:spPr>
          <a:xfrm>
            <a:off x="1125799" y="1444376"/>
            <a:ext cx="6892290" cy="1109673"/>
          </a:xfrm>
          <a:prstGeom prst="rect">
            <a:avLst/>
          </a:prstGeom>
          <a:ln w="12700">
            <a:miter lim="400000"/>
          </a:ln>
        </p:spPr>
      </p:pic>
      <p:pic>
        <p:nvPicPr>
          <p:cNvPr id="101" name="gr-timeline.png"/>
          <p:cNvPicPr/>
          <p:nvPr/>
        </p:nvPicPr>
        <p:blipFill>
          <a:blip r:embed="rId3">
            <a:extLst/>
          </a:blip>
          <a:srcRect t="10613" b="83579"/>
          <a:stretch>
            <a:fillRect/>
          </a:stretch>
        </p:blipFill>
        <p:spPr>
          <a:xfrm>
            <a:off x="1125855" y="2935723"/>
            <a:ext cx="6892290" cy="1109673"/>
          </a:xfrm>
          <a:prstGeom prst="rect">
            <a:avLst/>
          </a:prstGeom>
          <a:ln w="12700">
            <a:miter lim="400000"/>
          </a:ln>
        </p:spPr>
      </p:pic>
      <p:pic>
        <p:nvPicPr>
          <p:cNvPr id="102" name="gr-timeline.png"/>
          <p:cNvPicPr/>
          <p:nvPr/>
        </p:nvPicPr>
        <p:blipFill>
          <a:blip r:embed="rId3">
            <a:extLst/>
          </a:blip>
          <a:srcRect t="4034" b="89560"/>
          <a:stretch>
            <a:fillRect/>
          </a:stretch>
        </p:blipFill>
        <p:spPr>
          <a:xfrm>
            <a:off x="1125855" y="4503756"/>
            <a:ext cx="6892290" cy="1223973"/>
          </a:xfrm>
          <a:prstGeom prst="rect">
            <a:avLst/>
          </a:prstGeom>
          <a:ln w="12700">
            <a:miter lim="400000"/>
          </a:ln>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p:nvPr/>
        </p:nvSpPr>
        <p:spPr>
          <a:xfrm>
            <a:off x="593335" y="4030831"/>
            <a:ext cx="7957330" cy="1261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900">
                <a:solidFill>
                  <a:srgbClr val="005493"/>
                </a:solidFill>
                <a:latin typeface="Arial Rounded MT Bold"/>
                <a:ea typeface="Arial Rounded MT Bold"/>
                <a:cs typeface="Arial Rounded MT Bold"/>
                <a:sym typeface="Arial Rounded MT Bold"/>
              </a:defRPr>
            </a:lvl1pPr>
          </a:lstStyle>
          <a:p>
            <a:pPr lvl="0">
              <a:defRPr sz="1800">
                <a:solidFill>
                  <a:srgbClr val="000000"/>
                </a:solidFill>
              </a:defRPr>
            </a:pPr>
            <a:r>
              <a:rPr sz="1900" dirty="0">
                <a:solidFill>
                  <a:srgbClr val="005493"/>
                </a:solidFill>
              </a:rPr>
              <a:t>Each year, our nonprofit organization reaches millions of people in all 50 states and in more than </a:t>
            </a:r>
            <a:r>
              <a:rPr lang="en-US" sz="1900" dirty="0" smtClean="0">
                <a:solidFill>
                  <a:srgbClr val="005493"/>
                </a:solidFill>
              </a:rPr>
              <a:t>130</a:t>
            </a:r>
            <a:r>
              <a:rPr sz="1900" dirty="0" smtClean="0">
                <a:solidFill>
                  <a:srgbClr val="005493"/>
                </a:solidFill>
              </a:rPr>
              <a:t> </a:t>
            </a:r>
            <a:r>
              <a:rPr sz="1900" dirty="0">
                <a:solidFill>
                  <a:srgbClr val="005493"/>
                </a:solidFill>
              </a:rPr>
              <a:t>countries worldwide. Our research and assessments yield vital insights about college and career readiness.</a:t>
            </a:r>
          </a:p>
        </p:txBody>
      </p:sp>
      <p:sp>
        <p:nvSpPr>
          <p:cNvPr id="119" name="Shape 119"/>
          <p:cNvSpPr/>
          <p:nvPr/>
        </p:nvSpPr>
        <p:spPr>
          <a:xfrm>
            <a:off x="1077727" y="411480"/>
            <a:ext cx="3111299" cy="55399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000">
                <a:solidFill>
                  <a:srgbClr val="005493"/>
                </a:solidFill>
                <a:latin typeface="Arial Rounded MT Bold"/>
                <a:ea typeface="Arial Rounded MT Bold"/>
                <a:cs typeface="Arial Rounded MT Bold"/>
                <a:sym typeface="Arial Rounded MT Bold"/>
              </a:defRPr>
            </a:lvl1pPr>
          </a:lstStyle>
          <a:p>
            <a:pPr lvl="0">
              <a:defRPr sz="1800">
                <a:solidFill>
                  <a:srgbClr val="000000"/>
                </a:solidFill>
              </a:defRPr>
            </a:pPr>
            <a:r>
              <a:rPr sz="2800" dirty="0">
                <a:solidFill>
                  <a:srgbClr val="1E4C7E"/>
                </a:solidFill>
              </a:rPr>
              <a:t>What</a:t>
            </a:r>
            <a:r>
              <a:rPr sz="3000" dirty="0">
                <a:solidFill>
                  <a:srgbClr val="005493"/>
                </a:solidFill>
              </a:rPr>
              <a:t> ACT does?</a:t>
            </a:r>
          </a:p>
        </p:txBody>
      </p:sp>
      <p:pic>
        <p:nvPicPr>
          <p:cNvPr id="120" name="hero-what-we-do.png"/>
          <p:cNvPicPr/>
          <p:nvPr/>
        </p:nvPicPr>
        <p:blipFill>
          <a:blip r:embed="rId3">
            <a:extLst/>
          </a:blip>
          <a:stretch>
            <a:fillRect/>
          </a:stretch>
        </p:blipFill>
        <p:spPr>
          <a:xfrm>
            <a:off x="348113" y="1239312"/>
            <a:ext cx="8408446" cy="2402414"/>
          </a:xfrm>
          <a:prstGeom prst="rect">
            <a:avLst/>
          </a:prstGeom>
          <a:ln w="12700">
            <a:miter lim="400000"/>
          </a:ln>
        </p:spPr>
      </p:pic>
    </p:spTree>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8" fill="hold" grpId="1" nodeType="afterEffect">
                                  <p:stCondLst>
                                    <p:cond delay="0"/>
                                  </p:stCondLst>
                                  <p:iterate>
                                    <p:tmAbs val="0"/>
                                  </p:iterate>
                                  <p:childTnLst>
                                    <p:set>
                                      <p:cBhvr>
                                        <p:cTn id="6" fill="hold"/>
                                        <p:tgtEl>
                                          <p:spTgt spid="119"/>
                                        </p:tgtEl>
                                        <p:attrNameLst>
                                          <p:attrName>style.visibility</p:attrName>
                                        </p:attrNameLst>
                                      </p:cBhvr>
                                      <p:to>
                                        <p:strVal val="visible"/>
                                      </p:to>
                                    </p:set>
                                    <p:anim calcmode="lin" valueType="num">
                                      <p:cBhvr>
                                        <p:cTn id="7" dur="799" fill="hold"/>
                                        <p:tgtEl>
                                          <p:spTgt spid="119"/>
                                        </p:tgtEl>
                                        <p:attrNameLst>
                                          <p:attrName>ppt_w</p:attrName>
                                        </p:attrNameLst>
                                      </p:cBhvr>
                                      <p:tavLst>
                                        <p:tav tm="0">
                                          <p:val>
                                            <p:fltVal val="0"/>
                                          </p:val>
                                        </p:tav>
                                        <p:tav tm="100000">
                                          <p:val>
                                            <p:strVal val="#ppt_w"/>
                                          </p:val>
                                        </p:tav>
                                      </p:tavLst>
                                    </p:anim>
                                    <p:anim calcmode="lin" valueType="num">
                                      <p:cBhvr>
                                        <p:cTn id="8" dur="799" fill="hold"/>
                                        <p:tgtEl>
                                          <p:spTgt spid="119"/>
                                        </p:tgtEl>
                                        <p:attrNameLst>
                                          <p:attrName>ppt_h</p:attrName>
                                        </p:attrNameLst>
                                      </p:cBhvr>
                                      <p:tavLst>
                                        <p:tav tm="0">
                                          <p:val>
                                            <p:fltVal val="0"/>
                                          </p:val>
                                        </p:tav>
                                        <p:tav tm="100000">
                                          <p:val>
                                            <p:strVal val="#ppt_h"/>
                                          </p:val>
                                        </p:tav>
                                      </p:tavLst>
                                    </p:anim>
                                    <p:anim calcmode="lin" valueType="num">
                                      <p:cBhvr>
                                        <p:cTn id="9" dur="799" fill="hold"/>
                                        <p:tgtEl>
                                          <p:spTgt spid="119"/>
                                        </p:tgtEl>
                                        <p:attrNameLst>
                                          <p:attrName>ppt_x</p:attrName>
                                        </p:attrNameLst>
                                      </p:cBhvr>
                                      <p:tavLst>
                                        <p:tav tm="0" fmla="#ppt_x+(cos(-2*pi*(1-$))*-#ppt_x-sin(-2*pi*(1-$))*(1-#ppt_y))*(1-$)">
                                          <p:val>
                                            <p:fltVal val="0"/>
                                          </p:val>
                                        </p:tav>
                                        <p:tav tm="100000">
                                          <p:val>
                                            <p:fltVal val="1"/>
                                          </p:val>
                                        </p:tav>
                                      </p:tavLst>
                                    </p:anim>
                                    <p:anim calcmode="lin" valueType="num">
                                      <p:cBhvr>
                                        <p:cTn id="10" dur="799" fill="hold"/>
                                        <p:tgtEl>
                                          <p:spTgt spid="11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799"/>
                            </p:stCondLst>
                            <p:childTnLst>
                              <p:par>
                                <p:cTn id="12" presetID="15" presetClass="entr" presetSubtype="8" fill="hold" grpId="2" nodeType="afterEffect">
                                  <p:stCondLst>
                                    <p:cond delay="0"/>
                                  </p:stCondLst>
                                  <p:iterate>
                                    <p:tmAbs val="0"/>
                                  </p:iterate>
                                  <p:childTnLst>
                                    <p:set>
                                      <p:cBhvr>
                                        <p:cTn id="13" fill="hold"/>
                                        <p:tgtEl>
                                          <p:spTgt spid="120"/>
                                        </p:tgtEl>
                                        <p:attrNameLst>
                                          <p:attrName>style.visibility</p:attrName>
                                        </p:attrNameLst>
                                      </p:cBhvr>
                                      <p:to>
                                        <p:strVal val="visible"/>
                                      </p:to>
                                    </p:set>
                                    <p:anim calcmode="lin" valueType="num">
                                      <p:cBhvr>
                                        <p:cTn id="14" dur="799" fill="hold"/>
                                        <p:tgtEl>
                                          <p:spTgt spid="120"/>
                                        </p:tgtEl>
                                        <p:attrNameLst>
                                          <p:attrName>ppt_w</p:attrName>
                                        </p:attrNameLst>
                                      </p:cBhvr>
                                      <p:tavLst>
                                        <p:tav tm="0">
                                          <p:val>
                                            <p:fltVal val="0"/>
                                          </p:val>
                                        </p:tav>
                                        <p:tav tm="100000">
                                          <p:val>
                                            <p:strVal val="#ppt_w"/>
                                          </p:val>
                                        </p:tav>
                                      </p:tavLst>
                                    </p:anim>
                                    <p:anim calcmode="lin" valueType="num">
                                      <p:cBhvr>
                                        <p:cTn id="15" dur="799" fill="hold"/>
                                        <p:tgtEl>
                                          <p:spTgt spid="120"/>
                                        </p:tgtEl>
                                        <p:attrNameLst>
                                          <p:attrName>ppt_h</p:attrName>
                                        </p:attrNameLst>
                                      </p:cBhvr>
                                      <p:tavLst>
                                        <p:tav tm="0">
                                          <p:val>
                                            <p:fltVal val="0"/>
                                          </p:val>
                                        </p:tav>
                                        <p:tav tm="100000">
                                          <p:val>
                                            <p:strVal val="#ppt_h"/>
                                          </p:val>
                                        </p:tav>
                                      </p:tavLst>
                                    </p:anim>
                                    <p:anim calcmode="lin" valueType="num">
                                      <p:cBhvr>
                                        <p:cTn id="16" dur="799" fill="hold"/>
                                        <p:tgtEl>
                                          <p:spTgt spid="120"/>
                                        </p:tgtEl>
                                        <p:attrNameLst>
                                          <p:attrName>ppt_x</p:attrName>
                                        </p:attrNameLst>
                                      </p:cBhvr>
                                      <p:tavLst>
                                        <p:tav tm="0" fmla="#ppt_x+(cos(-2*pi*(1-$))*-#ppt_x-sin(-2*pi*(1-$))*(1-#ppt_y))*(1-$)">
                                          <p:val>
                                            <p:fltVal val="0"/>
                                          </p:val>
                                        </p:tav>
                                        <p:tav tm="100000">
                                          <p:val>
                                            <p:fltVal val="1"/>
                                          </p:val>
                                        </p:tav>
                                      </p:tavLst>
                                    </p:anim>
                                    <p:anim calcmode="lin" valueType="num">
                                      <p:cBhvr>
                                        <p:cTn id="17" dur="799" fill="hold"/>
                                        <p:tgtEl>
                                          <p:spTgt spid="120"/>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598"/>
                            </p:stCondLst>
                            <p:childTnLst>
                              <p:par>
                                <p:cTn id="19" presetID="15" presetClass="entr" presetSubtype="8" fill="hold" grpId="3" nodeType="afterEffect">
                                  <p:stCondLst>
                                    <p:cond delay="0"/>
                                  </p:stCondLst>
                                  <p:iterate>
                                    <p:tmAbs val="0"/>
                                  </p:iterate>
                                  <p:childTnLst>
                                    <p:set>
                                      <p:cBhvr>
                                        <p:cTn id="20" fill="hold"/>
                                        <p:tgtEl>
                                          <p:spTgt spid="118"/>
                                        </p:tgtEl>
                                        <p:attrNameLst>
                                          <p:attrName>style.visibility</p:attrName>
                                        </p:attrNameLst>
                                      </p:cBhvr>
                                      <p:to>
                                        <p:strVal val="visible"/>
                                      </p:to>
                                    </p:set>
                                    <p:anim calcmode="lin" valueType="num">
                                      <p:cBhvr>
                                        <p:cTn id="21" dur="799" fill="hold"/>
                                        <p:tgtEl>
                                          <p:spTgt spid="118"/>
                                        </p:tgtEl>
                                        <p:attrNameLst>
                                          <p:attrName>ppt_w</p:attrName>
                                        </p:attrNameLst>
                                      </p:cBhvr>
                                      <p:tavLst>
                                        <p:tav tm="0">
                                          <p:val>
                                            <p:fltVal val="0"/>
                                          </p:val>
                                        </p:tav>
                                        <p:tav tm="100000">
                                          <p:val>
                                            <p:strVal val="#ppt_w"/>
                                          </p:val>
                                        </p:tav>
                                      </p:tavLst>
                                    </p:anim>
                                    <p:anim calcmode="lin" valueType="num">
                                      <p:cBhvr>
                                        <p:cTn id="22" dur="799" fill="hold"/>
                                        <p:tgtEl>
                                          <p:spTgt spid="118"/>
                                        </p:tgtEl>
                                        <p:attrNameLst>
                                          <p:attrName>ppt_h</p:attrName>
                                        </p:attrNameLst>
                                      </p:cBhvr>
                                      <p:tavLst>
                                        <p:tav tm="0">
                                          <p:val>
                                            <p:fltVal val="0"/>
                                          </p:val>
                                        </p:tav>
                                        <p:tav tm="100000">
                                          <p:val>
                                            <p:strVal val="#ppt_h"/>
                                          </p:val>
                                        </p:tav>
                                      </p:tavLst>
                                    </p:anim>
                                    <p:anim calcmode="lin" valueType="num">
                                      <p:cBhvr>
                                        <p:cTn id="23" dur="799" fill="hold"/>
                                        <p:tgtEl>
                                          <p:spTgt spid="118"/>
                                        </p:tgtEl>
                                        <p:attrNameLst>
                                          <p:attrName>ppt_x</p:attrName>
                                        </p:attrNameLst>
                                      </p:cBhvr>
                                      <p:tavLst>
                                        <p:tav tm="0" fmla="#ppt_x+(cos(-2*pi*(1-$))*-#ppt_x-sin(-2*pi*(1-$))*(1-#ppt_y))*(1-$)">
                                          <p:val>
                                            <p:fltVal val="0"/>
                                          </p:val>
                                        </p:tav>
                                        <p:tav tm="100000">
                                          <p:val>
                                            <p:fltVal val="1"/>
                                          </p:val>
                                        </p:tav>
                                      </p:tavLst>
                                    </p:anim>
                                    <p:anim calcmode="lin" valueType="num">
                                      <p:cBhvr>
                                        <p:cTn id="24" dur="799" fill="hold"/>
                                        <p:tgtEl>
                                          <p:spTgt spid="1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3" animBg="1" advAuto="0"/>
      <p:bldP spid="119" grpId="1" animBg="1" advAuto="0"/>
      <p:bldP spid="120"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p:nvPr/>
        </p:nvSpPr>
        <p:spPr>
          <a:xfrm>
            <a:off x="8458200" y="6317036"/>
            <a:ext cx="228600" cy="12788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ts val="1000"/>
              </a:lnSpc>
              <a:defRPr sz="900" b="1">
                <a:solidFill>
                  <a:srgbClr val="FFFFFF"/>
                </a:solidFill>
                <a:latin typeface="Arial MT Std"/>
                <a:ea typeface="Arial MT Std"/>
                <a:cs typeface="Arial MT Std"/>
                <a:sym typeface="Arial MT Std"/>
              </a:defRPr>
            </a:lvl1pPr>
          </a:lstStyle>
          <a:p>
            <a:pPr lvl="0">
              <a:defRPr sz="1800" b="0">
                <a:solidFill>
                  <a:srgbClr val="000000"/>
                </a:solidFill>
              </a:defRPr>
            </a:pPr>
            <a:r>
              <a:rPr sz="900" b="1">
                <a:solidFill>
                  <a:srgbClr val="FFFFFF"/>
                </a:solidFill>
              </a:rPr>
              <a:t>6</a:t>
            </a:r>
          </a:p>
        </p:txBody>
      </p:sp>
      <p:sp>
        <p:nvSpPr>
          <p:cNvPr id="132" name="Shape 132"/>
          <p:cNvSpPr/>
          <p:nvPr/>
        </p:nvSpPr>
        <p:spPr>
          <a:xfrm>
            <a:off x="426355" y="371937"/>
            <a:ext cx="7672614" cy="406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600"/>
              </a:spcBef>
              <a:defRPr sz="2800">
                <a:solidFill>
                  <a:srgbClr val="1E4C7E"/>
                </a:solidFill>
                <a:latin typeface="Arial Rounded MT Bold"/>
                <a:ea typeface="Arial Rounded MT Bold"/>
                <a:cs typeface="Arial Rounded MT Bold"/>
                <a:sym typeface="Arial Rounded MT Bold"/>
              </a:defRPr>
            </a:lvl1pPr>
          </a:lstStyle>
          <a:p>
            <a:pPr lvl="0">
              <a:defRPr sz="1800">
                <a:solidFill>
                  <a:srgbClr val="000000"/>
                </a:solidFill>
              </a:defRPr>
            </a:pPr>
            <a:r>
              <a:rPr sz="2800" dirty="0">
                <a:solidFill>
                  <a:srgbClr val="1E4C7E"/>
                </a:solidFill>
              </a:rPr>
              <a:t>ACT—Key Areas of Focus</a:t>
            </a:r>
          </a:p>
        </p:txBody>
      </p:sp>
      <p:sp>
        <p:nvSpPr>
          <p:cNvPr id="133" name="Shape 133"/>
          <p:cNvSpPr/>
          <p:nvPr/>
        </p:nvSpPr>
        <p:spPr>
          <a:xfrm>
            <a:off x="381518" y="1905009"/>
            <a:ext cx="5332494" cy="1676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304800" lvl="0" indent="-304800">
              <a:spcBef>
                <a:spcPts val="1800"/>
              </a:spcBef>
              <a:buClr>
                <a:srgbClr val="E31B23"/>
              </a:buClr>
              <a:buSzPct val="100000"/>
              <a:buFont typeface="Arial"/>
              <a:buChar char="•"/>
              <a:defRPr>
                <a:solidFill>
                  <a:srgbClr val="000000"/>
                </a:solidFill>
              </a:defRPr>
            </a:pPr>
            <a:r>
              <a:rPr sz="2000" b="1" dirty="0">
                <a:solidFill>
                  <a:srgbClr val="1E4C7E"/>
                </a:solidFill>
                <a:latin typeface="Arial MT Std"/>
                <a:ea typeface="Arial MT Std"/>
                <a:cs typeface="Arial MT Std"/>
                <a:sym typeface="Arial MT Std"/>
              </a:rPr>
              <a:t>K-12 Educational assessment</a:t>
            </a:r>
          </a:p>
          <a:p>
            <a:pPr marL="304800" lvl="0" indent="-304800">
              <a:spcBef>
                <a:spcPts val="1800"/>
              </a:spcBef>
              <a:buClr>
                <a:srgbClr val="E31B23"/>
              </a:buClr>
              <a:buSzPct val="100000"/>
              <a:buFont typeface="Arial"/>
              <a:buChar char="•"/>
              <a:defRPr>
                <a:solidFill>
                  <a:srgbClr val="000000"/>
                </a:solidFill>
              </a:defRPr>
            </a:pPr>
            <a:r>
              <a:rPr sz="2000" b="1" dirty="0">
                <a:solidFill>
                  <a:srgbClr val="1E4C7E"/>
                </a:solidFill>
                <a:latin typeface="Arial MT Std"/>
                <a:ea typeface="Arial MT Std"/>
                <a:cs typeface="Arial MT Std"/>
                <a:sym typeface="Arial MT Std"/>
              </a:rPr>
              <a:t>Postsecondary Educational placement and enrollment assessment</a:t>
            </a:r>
          </a:p>
          <a:p>
            <a:pPr marL="304800" lvl="0" indent="-304800">
              <a:spcBef>
                <a:spcPts val="2400"/>
              </a:spcBef>
              <a:buClr>
                <a:srgbClr val="E31B23"/>
              </a:buClr>
              <a:buSzPct val="100000"/>
              <a:buFont typeface="Arial"/>
              <a:buChar char="•"/>
              <a:defRPr>
                <a:solidFill>
                  <a:srgbClr val="000000"/>
                </a:solidFill>
              </a:defRPr>
            </a:pPr>
            <a:r>
              <a:rPr sz="2000" b="1" dirty="0">
                <a:solidFill>
                  <a:srgbClr val="1E4C7E"/>
                </a:solidFill>
                <a:latin typeface="Arial MT Std"/>
                <a:ea typeface="Arial MT Std"/>
                <a:cs typeface="Arial MT Std"/>
                <a:sym typeface="Arial MT Std"/>
              </a:rPr>
              <a:t>Workforce development</a:t>
            </a:r>
          </a:p>
        </p:txBody>
      </p:sp>
      <p:pic>
        <p:nvPicPr>
          <p:cNvPr id="134" name="stock-photo-16300857-kids-k-through-12th-grade-giving-thumbs-up.jpg"/>
          <p:cNvPicPr/>
          <p:nvPr/>
        </p:nvPicPr>
        <p:blipFill>
          <a:blip r:embed="rId3">
            <a:extLst/>
          </a:blip>
          <a:stretch>
            <a:fillRect/>
          </a:stretch>
        </p:blipFill>
        <p:spPr>
          <a:xfrm>
            <a:off x="5672072" y="1225457"/>
            <a:ext cx="2367867" cy="1576501"/>
          </a:xfrm>
          <a:prstGeom prst="rect">
            <a:avLst/>
          </a:prstGeom>
          <a:ln w="12700">
            <a:miter lim="400000"/>
          </a:ln>
        </p:spPr>
      </p:pic>
      <p:pic>
        <p:nvPicPr>
          <p:cNvPr id="135" name="Workforce-DevelopmentCover.jpg"/>
          <p:cNvPicPr/>
          <p:nvPr/>
        </p:nvPicPr>
        <p:blipFill>
          <a:blip r:embed="rId4">
            <a:extLst/>
          </a:blip>
          <a:stretch>
            <a:fillRect/>
          </a:stretch>
        </p:blipFill>
        <p:spPr>
          <a:xfrm>
            <a:off x="3735871" y="3249077"/>
            <a:ext cx="3867220" cy="1151938"/>
          </a:xfrm>
          <a:prstGeom prst="rect">
            <a:avLst/>
          </a:prstGeom>
          <a:ln w="12700">
            <a:miter lim="400000"/>
          </a:ln>
        </p:spPr>
      </p:pic>
      <p:sp>
        <p:nvSpPr>
          <p:cNvPr id="136" name="Shape 136"/>
          <p:cNvSpPr/>
          <p:nvPr/>
        </p:nvSpPr>
        <p:spPr>
          <a:xfrm>
            <a:off x="247163" y="4708082"/>
            <a:ext cx="8409565" cy="1234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800"/>
              </a:spcBef>
              <a:defRPr sz="2000">
                <a:solidFill>
                  <a:srgbClr val="1E4C7E"/>
                </a:solidFill>
                <a:latin typeface="Arial MT Std"/>
                <a:ea typeface="Arial MT Std"/>
                <a:cs typeface="Arial MT Std"/>
                <a:sym typeface="Arial MT Std"/>
              </a:defRPr>
            </a:lvl1pPr>
          </a:lstStyle>
          <a:p>
            <a:pPr lvl="0">
              <a:defRPr sz="1800">
                <a:solidFill>
                  <a:srgbClr val="000000"/>
                </a:solidFill>
              </a:defRPr>
            </a:pPr>
            <a:r>
              <a:rPr sz="2000">
                <a:solidFill>
                  <a:srgbClr val="1E4C7E"/>
                </a:solidFill>
              </a:rPr>
              <a:t>We are the USA leader in college and career readiness, providing research-based solutions grounded in more than 50 years of experience.</a:t>
            </a: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0"/>
                                  </p:iterate>
                                  <p:childTnLst>
                                    <p:set>
                                      <p:cBhvr>
                                        <p:cTn id="6" fill="hold"/>
                                        <p:tgtEl>
                                          <p:spTgt spid="13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3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3" nodeType="afterEffect">
                                  <p:stCondLst>
                                    <p:cond delay="0"/>
                                  </p:stCondLst>
                                  <p:iterate type="lt">
                                    <p:tmAbs val="0"/>
                                  </p:iterate>
                                  <p:childTnLst>
                                    <p:set>
                                      <p:cBhvr>
                                        <p:cTn id="12" fill="hold"/>
                                        <p:tgtEl>
                                          <p:spTgt spid="13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4" nodeType="afterEffect">
                                  <p:stCondLst>
                                    <p:cond delay="0"/>
                                  </p:stCondLst>
                                  <p:iterate>
                                    <p:tmAbs val="0"/>
                                  </p:iterate>
                                  <p:childTnLst>
                                    <p:set>
                                      <p:cBhvr>
                                        <p:cTn id="15" fill="hold"/>
                                        <p:tgtEl>
                                          <p:spTgt spid="135"/>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5" nodeType="afterEffect">
                                  <p:stCondLst>
                                    <p:cond delay="0"/>
                                  </p:stCondLst>
                                  <p:iterate type="lt">
                                    <p:tmAbs val="0"/>
                                  </p:iterate>
                                  <p:childTnLst>
                                    <p:set>
                                      <p:cBhvr>
                                        <p:cTn id="18" fill="hold"/>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1" animBg="1" advAuto="0"/>
      <p:bldP spid="133" grpId="3" animBg="1" advAuto="0"/>
      <p:bldP spid="134" grpId="2" animBg="1" advAuto="0"/>
      <p:bldP spid="135" grpId="4" animBg="1" advAuto="0"/>
      <p:bldP spid="136" grpId="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p:nvPr/>
        </p:nvSpPr>
        <p:spPr>
          <a:xfrm>
            <a:off x="8458200" y="6317036"/>
            <a:ext cx="228600" cy="12788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ts val="1000"/>
              </a:lnSpc>
              <a:defRPr sz="900" b="1">
                <a:solidFill>
                  <a:srgbClr val="FFFFFF"/>
                </a:solidFill>
                <a:latin typeface="Arial MT Std"/>
                <a:ea typeface="Arial MT Std"/>
                <a:cs typeface="Arial MT Std"/>
                <a:sym typeface="Arial MT Std"/>
              </a:defRPr>
            </a:lvl1pPr>
          </a:lstStyle>
          <a:p>
            <a:pPr lvl="0">
              <a:defRPr sz="1800" b="0">
                <a:solidFill>
                  <a:srgbClr val="000000"/>
                </a:solidFill>
              </a:defRPr>
            </a:pPr>
            <a:r>
              <a:rPr sz="900" b="1">
                <a:solidFill>
                  <a:srgbClr val="FFFFFF"/>
                </a:solidFill>
              </a:rPr>
              <a:t>8</a:t>
            </a:r>
          </a:p>
        </p:txBody>
      </p:sp>
      <p:sp>
        <p:nvSpPr>
          <p:cNvPr id="141" name="Shape 141"/>
          <p:cNvSpPr/>
          <p:nvPr/>
        </p:nvSpPr>
        <p:spPr>
          <a:xfrm>
            <a:off x="4544938" y="4010121"/>
            <a:ext cx="1391509" cy="4494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lnSpc>
                <a:spcPts val="1400"/>
              </a:lnSpc>
              <a:defRPr>
                <a:solidFill>
                  <a:srgbClr val="000000"/>
                </a:solidFill>
              </a:defRPr>
            </a:pPr>
            <a:r>
              <a:rPr sz="1300" b="1">
                <a:solidFill>
                  <a:srgbClr val="FFFFFF"/>
                </a:solidFill>
                <a:latin typeface="Arial MT Std"/>
                <a:ea typeface="Arial MT Std"/>
                <a:cs typeface="Arial MT Std"/>
                <a:sym typeface="Arial MT Std"/>
              </a:rPr>
              <a:t>ACT Engage</a:t>
            </a:r>
            <a:r>
              <a:rPr sz="1300">
                <a:solidFill>
                  <a:srgbClr val="FFFFFF"/>
                </a:solidFill>
                <a:latin typeface="Arial MT Std"/>
                <a:ea typeface="Arial MT Std"/>
                <a:cs typeface="Arial MT Std"/>
                <a:sym typeface="Arial MT Std"/>
              </a:rPr>
              <a:t>™</a:t>
            </a:r>
            <a:r>
              <a:rPr sz="1300" b="1">
                <a:solidFill>
                  <a:srgbClr val="FFFFFF"/>
                </a:solidFill>
                <a:latin typeface="Arial MT Std"/>
                <a:ea typeface="Arial MT Std"/>
                <a:cs typeface="Arial MT Std"/>
                <a:sym typeface="Arial MT Std"/>
              </a:rPr>
              <a:t> </a:t>
            </a:r>
            <a:br>
              <a:rPr sz="1300" b="1">
                <a:solidFill>
                  <a:srgbClr val="FFFFFF"/>
                </a:solidFill>
                <a:latin typeface="Arial MT Std"/>
                <a:ea typeface="Arial MT Std"/>
                <a:cs typeface="Arial MT Std"/>
                <a:sym typeface="Arial MT Std"/>
              </a:rPr>
            </a:br>
            <a:r>
              <a:rPr sz="1300" b="1">
                <a:solidFill>
                  <a:srgbClr val="FFFFFF"/>
                </a:solidFill>
                <a:latin typeface="Arial MT Std"/>
                <a:ea typeface="Arial MT Std"/>
                <a:cs typeface="Arial MT Std"/>
                <a:sym typeface="Arial MT Std"/>
              </a:rPr>
              <a:t>Grades 0-12</a:t>
            </a:r>
          </a:p>
        </p:txBody>
      </p:sp>
      <p:sp>
        <p:nvSpPr>
          <p:cNvPr id="142" name="Shape 142"/>
          <p:cNvSpPr/>
          <p:nvPr/>
        </p:nvSpPr>
        <p:spPr>
          <a:xfrm>
            <a:off x="426356" y="371937"/>
            <a:ext cx="8374744"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600"/>
              </a:spcBef>
              <a:defRPr sz="3600" b="1">
                <a:solidFill>
                  <a:srgbClr val="1E4C7E"/>
                </a:solidFill>
                <a:latin typeface="Arial MT Std"/>
                <a:ea typeface="Arial MT Std"/>
                <a:cs typeface="Arial MT Std"/>
                <a:sym typeface="Arial MT Std"/>
              </a:defRPr>
            </a:lvl1pPr>
          </a:lstStyle>
          <a:p>
            <a:pPr lvl="0">
              <a:defRPr sz="1800" b="0">
                <a:solidFill>
                  <a:srgbClr val="000000"/>
                </a:solidFill>
              </a:defRPr>
            </a:pPr>
            <a:r>
              <a:rPr sz="3600" b="1" dirty="0">
                <a:solidFill>
                  <a:srgbClr val="1E4C7E"/>
                </a:solidFill>
              </a:rPr>
              <a:t>ACT Continuum—K through Career </a:t>
            </a:r>
          </a:p>
        </p:txBody>
      </p:sp>
      <p:pic>
        <p:nvPicPr>
          <p:cNvPr id="143" name="image2.jpg" descr="2071 Continuum graphic.jpg"/>
          <p:cNvPicPr/>
          <p:nvPr/>
        </p:nvPicPr>
        <p:blipFill>
          <a:blip r:embed="rId3">
            <a:extLst/>
          </a:blip>
          <a:stretch>
            <a:fillRect/>
          </a:stretch>
        </p:blipFill>
        <p:spPr>
          <a:xfrm>
            <a:off x="186116" y="1103181"/>
            <a:ext cx="8717644" cy="4925829"/>
          </a:xfrm>
          <a:prstGeom prst="rect">
            <a:avLst/>
          </a:prstGeom>
          <a:ln w="12700">
            <a:miter lim="400000"/>
          </a:ln>
        </p:spPr>
      </p:pic>
    </p:spTree>
  </p:cSld>
  <p:clrMapOvr>
    <a:masterClrMapping/>
  </p:clrMapOvr>
  <p:transition xmlns:p14="http://schemas.microsoft.com/office/powerpoint/2010/main" spd="med">
    <p:push/>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afterEffect">
                                  <p:stCondLst>
                                    <p:cond delay="0"/>
                                  </p:stCondLst>
                                  <p:iterate>
                                    <p:tmAbs val="0"/>
                                  </p:iterate>
                                  <p:childTnLst>
                                    <p:set>
                                      <p:cBhvr>
                                        <p:cTn id="6" fill="hold"/>
                                        <p:tgtEl>
                                          <p:spTgt spid="142"/>
                                        </p:tgtEl>
                                        <p:attrNameLst>
                                          <p:attrName>style.visibility</p:attrName>
                                        </p:attrNameLst>
                                      </p:cBhvr>
                                      <p:to>
                                        <p:strVal val="visible"/>
                                      </p:to>
                                    </p:set>
                                    <p:anim calcmode="lin" valueType="num">
                                      <p:cBhvr>
                                        <p:cTn id="7" dur="500" fill="hold"/>
                                        <p:tgtEl>
                                          <p:spTgt spid="142"/>
                                        </p:tgtEl>
                                        <p:attrNameLst>
                                          <p:attrName>ppt_w</p:attrName>
                                        </p:attrNameLst>
                                      </p:cBhvr>
                                      <p:tavLst>
                                        <p:tav tm="0">
                                          <p:val>
                                            <p:fltVal val="0"/>
                                          </p:val>
                                        </p:tav>
                                        <p:tav tm="100000">
                                          <p:val>
                                            <p:strVal val="#ppt_w"/>
                                          </p:val>
                                        </p:tav>
                                      </p:tavLst>
                                    </p:anim>
                                    <p:anim calcmode="lin" valueType="num">
                                      <p:cBhvr>
                                        <p:cTn id="8" dur="500" fill="hold"/>
                                        <p:tgtEl>
                                          <p:spTgt spid="14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2" nodeType="afterEffect">
                                  <p:stCondLst>
                                    <p:cond delay="0"/>
                                  </p:stCondLst>
                                  <p:iterate>
                                    <p:tmAbs val="0"/>
                                  </p:iterate>
                                  <p:childTnLst>
                                    <p:set>
                                      <p:cBhvr>
                                        <p:cTn id="11" fill="hold"/>
                                        <p:tgtEl>
                                          <p:spTgt spid="143"/>
                                        </p:tgtEl>
                                        <p:attrNameLst>
                                          <p:attrName>style.visibility</p:attrName>
                                        </p:attrNameLst>
                                      </p:cBhvr>
                                      <p:to>
                                        <p:strVal val="visible"/>
                                      </p:to>
                                    </p:set>
                                    <p:animEffect transition="in" filter="wipe(left)">
                                      <p:cBhvr>
                                        <p:cTn id="12" dur="3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1" animBg="1" advAuto="0"/>
      <p:bldP spid="143" grpId="2" animBg="1" advAuto="0"/>
    </p:bldLst>
  </p:timing>
</p:sld>
</file>

<file path=ppt/theme/theme1.xml><?xml version="1.0" encoding="utf-8"?>
<a:theme xmlns:a="http://schemas.openxmlformats.org/drawingml/2006/main" name="Default">
  <a:themeElements>
    <a:clrScheme name="Default">
      <a:dk1>
        <a:srgbClr val="FFFFFF"/>
      </a:dk1>
      <a:lt1>
        <a:srgbClr val="FDF9DC"/>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FDF9DC"/>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FDF9DC"/>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FDF9DC"/>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FDF9DC"/>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1124</Words>
  <Application>Microsoft Macintosh PowerPoint</Application>
  <PresentationFormat>On-screen Show (4:3)</PresentationFormat>
  <Paragraphs>261</Paragraphs>
  <Slides>28</Slides>
  <Notes>17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2016-11-09T04:15:07Z</dcterms:modified>
</cp:coreProperties>
</file>